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90" r:id="rId4"/>
    <p:sldId id="259" r:id="rId5"/>
    <p:sldId id="286" r:id="rId6"/>
    <p:sldId id="287" r:id="rId7"/>
    <p:sldId id="291" r:id="rId8"/>
    <p:sldId id="292" r:id="rId9"/>
    <p:sldId id="298" r:id="rId10"/>
    <p:sldId id="268" r:id="rId11"/>
    <p:sldId id="281" r:id="rId12"/>
    <p:sldId id="293" r:id="rId13"/>
    <p:sldId id="295" r:id="rId14"/>
    <p:sldId id="297" r:id="rId15"/>
    <p:sldId id="294" r:id="rId16"/>
    <p:sldId id="284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B7A6A-9C4A-4B8B-AD28-D479C5196047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82B10C7-2658-419A-89E3-FDEE025586F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Ознакомлению детей с геометрическими фигурами, формой предметов, размером;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A2055A0-D861-44E1-B4D5-8EA7A41AA255}" type="parTrans" cxnId="{52004D52-EC76-4E70-99C3-5D0B0FC74C75}">
      <dgm:prSet/>
      <dgm:spPr/>
      <dgm:t>
        <a:bodyPr/>
        <a:lstStyle/>
        <a:p>
          <a:endParaRPr lang="ru-RU"/>
        </a:p>
      </dgm:t>
    </dgm:pt>
    <dgm:pt modelId="{AA101904-CE45-4637-9EB9-1BD374427BD2}" type="sibTrans" cxnId="{52004D52-EC76-4E70-99C3-5D0B0FC74C75}">
      <dgm:prSet/>
      <dgm:spPr/>
      <dgm:t>
        <a:bodyPr/>
        <a:lstStyle/>
        <a:p>
          <a:endParaRPr lang="ru-RU"/>
        </a:p>
      </dgm:t>
    </dgm:pt>
    <dgm:pt modelId="{E5D21141-DA60-4552-B673-2799B9466198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Развитию мыслительных умений: сравнивать, анализировать, классифицировать, обобщать, абстрагировать, кодировать и декодировать информацию;</a:t>
          </a:r>
          <a:endParaRPr lang="ru-RU" sz="18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3829CAC-689F-48D4-896F-444CE76DB6D3}" type="parTrans" cxnId="{4F8C4969-F5B9-4C2D-9E4B-57DA4005BAB2}">
      <dgm:prSet/>
      <dgm:spPr/>
      <dgm:t>
        <a:bodyPr/>
        <a:lstStyle/>
        <a:p>
          <a:endParaRPr lang="ru-RU"/>
        </a:p>
      </dgm:t>
    </dgm:pt>
    <dgm:pt modelId="{EB97E588-E9F0-4F68-BE9B-10349C855943}" type="sibTrans" cxnId="{4F8C4969-F5B9-4C2D-9E4B-57DA4005BAB2}">
      <dgm:prSet/>
      <dgm:spPr/>
      <dgm:t>
        <a:bodyPr/>
        <a:lstStyle/>
        <a:p>
          <a:endParaRPr lang="ru-RU"/>
        </a:p>
      </dgm:t>
    </dgm:pt>
    <dgm:pt modelId="{539AC5AD-18AA-4280-A810-FBDD5C2AB0C8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Усвоению элементарных навыков алгоритмической культуры мышления;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AC1291D3-E1B2-4867-9F7D-F43DF228CBCB}" type="parTrans" cxnId="{7E427E86-A1C6-4D13-8332-D5BDD234F47E}">
      <dgm:prSet/>
      <dgm:spPr/>
      <dgm:t>
        <a:bodyPr/>
        <a:lstStyle/>
        <a:p>
          <a:endParaRPr lang="ru-RU"/>
        </a:p>
      </dgm:t>
    </dgm:pt>
    <dgm:pt modelId="{E6EED41F-FC62-4DBA-A624-4484750B7A97}" type="sibTrans" cxnId="{7E427E86-A1C6-4D13-8332-D5BDD234F47E}">
      <dgm:prSet/>
      <dgm:spPr/>
      <dgm:t>
        <a:bodyPr/>
        <a:lstStyle/>
        <a:p>
          <a:endParaRPr lang="ru-RU"/>
        </a:p>
      </dgm:t>
    </dgm:pt>
    <dgm:pt modelId="{62E4327A-6713-4FC9-8A6D-8D075B20A03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Развитию творческих способностей.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89DDDC6-93F6-4B51-9DFE-3C10E4641207}" type="parTrans" cxnId="{9C88AD17-41B5-483C-8110-FDC27537144A}">
      <dgm:prSet/>
      <dgm:spPr/>
      <dgm:t>
        <a:bodyPr/>
        <a:lstStyle/>
        <a:p>
          <a:endParaRPr lang="ru-RU"/>
        </a:p>
      </dgm:t>
    </dgm:pt>
    <dgm:pt modelId="{5BED7A0A-1B43-415F-B443-74B39813B382}" type="sibTrans" cxnId="{9C88AD17-41B5-483C-8110-FDC27537144A}">
      <dgm:prSet/>
      <dgm:spPr/>
      <dgm:t>
        <a:bodyPr/>
        <a:lstStyle/>
        <a:p>
          <a:endParaRPr lang="ru-RU"/>
        </a:p>
      </dgm:t>
    </dgm:pt>
    <dgm:pt modelId="{B4172EC3-E016-4B60-8851-34679EF99E25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Развитию познавательных процессов восприятия, памяти, внимания, воображения;</a:t>
          </a:r>
          <a:endParaRPr lang="ru-RU" sz="20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615BA745-6CB9-4D45-AB3B-8482B393DB51}" type="parTrans" cxnId="{0E2F4308-63B4-4CF9-9F2A-7469542EAED1}">
      <dgm:prSet/>
      <dgm:spPr/>
      <dgm:t>
        <a:bodyPr/>
        <a:lstStyle/>
        <a:p>
          <a:endParaRPr lang="ru-RU"/>
        </a:p>
      </dgm:t>
    </dgm:pt>
    <dgm:pt modelId="{4DAF7EA6-EB46-42DD-BC02-9FD30B3F9CDF}" type="sibTrans" cxnId="{0E2F4308-63B4-4CF9-9F2A-7469542EAED1}">
      <dgm:prSet/>
      <dgm:spPr/>
      <dgm:t>
        <a:bodyPr/>
        <a:lstStyle/>
        <a:p>
          <a:endParaRPr lang="ru-RU"/>
        </a:p>
      </dgm:t>
    </dgm:pt>
    <dgm:pt modelId="{46A89ABB-7BF6-44C2-B3C7-6C829AA47A40}" type="pres">
      <dgm:prSet presAssocID="{399B7A6A-9C4A-4B8B-AD28-D479C519604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1C37DD-7A05-44DA-91F1-1A1D0D7D42D6}" type="pres">
      <dgm:prSet presAssocID="{399B7A6A-9C4A-4B8B-AD28-D479C5196047}" presName="dummyMaxCanvas" presStyleCnt="0">
        <dgm:presLayoutVars/>
      </dgm:prSet>
      <dgm:spPr/>
    </dgm:pt>
    <dgm:pt modelId="{5A832542-00D7-4BEF-8DC8-DD569E489A60}" type="pres">
      <dgm:prSet presAssocID="{399B7A6A-9C4A-4B8B-AD28-D479C5196047}" presName="FiveNodes_1" presStyleLbl="node1" presStyleIdx="0" presStyleCnt="5" custScaleX="129870" custLinFactNeighborX="-416" custLinFactNeighborY="-18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E4DD4F-BEAE-4764-94EC-5559AEB574FB}" type="pres">
      <dgm:prSet presAssocID="{399B7A6A-9C4A-4B8B-AD28-D479C5196047}" presName="FiveNodes_2" presStyleLbl="node1" presStyleIdx="1" presStyleCnt="5" custScaleX="113191" custScaleY="1055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699883-0BAC-4F20-82A4-42698C7BF827}" type="pres">
      <dgm:prSet presAssocID="{399B7A6A-9C4A-4B8B-AD28-D479C5196047}" presName="FiveNodes_3" presStyleLbl="node1" presStyleIdx="2" presStyleCnt="5" custScaleX="98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FFDBC-8B76-4552-8D2B-F9628FA2183B}" type="pres">
      <dgm:prSet presAssocID="{399B7A6A-9C4A-4B8B-AD28-D479C5196047}" presName="FiveNodes_4" presStyleLbl="node1" presStyleIdx="3" presStyleCnt="5" custScaleX="83321" custScaleY="101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2C204-AAC6-4B96-91EE-508D2795CB7E}" type="pres">
      <dgm:prSet presAssocID="{399B7A6A-9C4A-4B8B-AD28-D479C5196047}" presName="FiveNodes_5" presStyleLbl="node1" presStyleIdx="4" presStyleCnt="5" custScaleX="68386" custScaleY="777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D67E5-ED8C-415F-8070-2C8DD78AE8BA}" type="pres">
      <dgm:prSet presAssocID="{399B7A6A-9C4A-4B8B-AD28-D479C5196047}" presName="FiveConn_1-2" presStyleLbl="fgAccFollowNode1" presStyleIdx="0" presStyleCnt="4" custScaleX="100000" custLinFactNeighborX="74963" custLinFactNeighborY="1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483E2C-5696-4906-9E66-C1ED46784E2C}" type="pres">
      <dgm:prSet presAssocID="{399B7A6A-9C4A-4B8B-AD28-D479C519604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B6701-A65E-468D-9376-B81C0C58343E}" type="pres">
      <dgm:prSet presAssocID="{399B7A6A-9C4A-4B8B-AD28-D479C5196047}" presName="FiveConn_3-4" presStyleLbl="fgAccFollowNode1" presStyleIdx="2" presStyleCnt="4" custLinFactNeighborX="-67886" custLinFactNeighborY="69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0B91F-11F3-4A4A-8C1A-1E2B4E3194FC}" type="pres">
      <dgm:prSet presAssocID="{399B7A6A-9C4A-4B8B-AD28-D479C5196047}" presName="FiveConn_4-5" presStyleLbl="fgAccFollowNode1" presStyleIdx="3" presStyleCnt="4" custLinFactX="-39311" custLinFactNeighborX="-100000" custLinFactNeighborY="9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EBBF6C-6621-4714-AE0D-83E511A3CEFB}" type="pres">
      <dgm:prSet presAssocID="{399B7A6A-9C4A-4B8B-AD28-D479C519604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590C3-1216-4DE3-AACC-F97D230423F0}" type="pres">
      <dgm:prSet presAssocID="{399B7A6A-9C4A-4B8B-AD28-D479C519604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195CD-2CC0-4D96-B9E3-2B2AA8073A80}" type="pres">
      <dgm:prSet presAssocID="{399B7A6A-9C4A-4B8B-AD28-D479C519604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27530-D990-4A87-8F5E-335D8DE6DA69}" type="pres">
      <dgm:prSet presAssocID="{399B7A6A-9C4A-4B8B-AD28-D479C519604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3CAAC4-23D7-4DC9-9B8E-31C6D23E6DDB}" type="pres">
      <dgm:prSet presAssocID="{399B7A6A-9C4A-4B8B-AD28-D479C519604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004D52-EC76-4E70-99C3-5D0B0FC74C75}" srcId="{399B7A6A-9C4A-4B8B-AD28-D479C5196047}" destId="{D82B10C7-2658-419A-89E3-FDEE025586F0}" srcOrd="0" destOrd="0" parTransId="{EA2055A0-D861-44E1-B4D5-8EA7A41AA255}" sibTransId="{AA101904-CE45-4637-9EB9-1BD374427BD2}"/>
    <dgm:cxn modelId="{9C88AD17-41B5-483C-8110-FDC27537144A}" srcId="{399B7A6A-9C4A-4B8B-AD28-D479C5196047}" destId="{62E4327A-6713-4FC9-8A6D-8D075B20A037}" srcOrd="4" destOrd="0" parTransId="{C89DDDC6-93F6-4B51-9DFE-3C10E4641207}" sibTransId="{5BED7A0A-1B43-415F-B443-74B39813B382}"/>
    <dgm:cxn modelId="{BF7D8AC1-F378-48EB-AA5A-38A71E7E3861}" type="presOf" srcId="{EB97E588-E9F0-4F68-BE9B-10349C855943}" destId="{7B483E2C-5696-4906-9E66-C1ED46784E2C}" srcOrd="0" destOrd="0" presId="urn:microsoft.com/office/officeart/2005/8/layout/vProcess5"/>
    <dgm:cxn modelId="{535E8CC0-381B-443F-9F0E-018FDE5EF3D2}" type="presOf" srcId="{539AC5AD-18AA-4280-A810-FBDD5C2AB0C8}" destId="{77699883-0BAC-4F20-82A4-42698C7BF827}" srcOrd="0" destOrd="0" presId="urn:microsoft.com/office/officeart/2005/8/layout/vProcess5"/>
    <dgm:cxn modelId="{3DAFB477-8394-4834-970A-D340FBE1C847}" type="presOf" srcId="{E6EED41F-FC62-4DBA-A624-4484750B7A97}" destId="{CF2B6701-A65E-468D-9376-B81C0C58343E}" srcOrd="0" destOrd="0" presId="urn:microsoft.com/office/officeart/2005/8/layout/vProcess5"/>
    <dgm:cxn modelId="{2682F243-C449-4B4B-9D67-F56D756D693E}" type="presOf" srcId="{62E4327A-6713-4FC9-8A6D-8D075B20A037}" destId="{8C3CAAC4-23D7-4DC9-9B8E-31C6D23E6DDB}" srcOrd="1" destOrd="0" presId="urn:microsoft.com/office/officeart/2005/8/layout/vProcess5"/>
    <dgm:cxn modelId="{9D71002C-3BC0-4A77-A524-A7E96B829DEF}" type="presOf" srcId="{D82B10C7-2658-419A-89E3-FDEE025586F0}" destId="{5A832542-00D7-4BEF-8DC8-DD569E489A60}" srcOrd="0" destOrd="0" presId="urn:microsoft.com/office/officeart/2005/8/layout/vProcess5"/>
    <dgm:cxn modelId="{2376B941-DF60-4821-B865-CF5852E9C8E9}" type="presOf" srcId="{B4172EC3-E016-4B60-8851-34679EF99E25}" destId="{B3B27530-D990-4A87-8F5E-335D8DE6DA69}" srcOrd="1" destOrd="0" presId="urn:microsoft.com/office/officeart/2005/8/layout/vProcess5"/>
    <dgm:cxn modelId="{4F8C4969-F5B9-4C2D-9E4B-57DA4005BAB2}" srcId="{399B7A6A-9C4A-4B8B-AD28-D479C5196047}" destId="{E5D21141-DA60-4552-B673-2799B9466198}" srcOrd="1" destOrd="0" parTransId="{23829CAC-689F-48D4-896F-444CE76DB6D3}" sibTransId="{EB97E588-E9F0-4F68-BE9B-10349C855943}"/>
    <dgm:cxn modelId="{7C424D84-0684-4976-914B-41899AD643B6}" type="presOf" srcId="{D82B10C7-2658-419A-89E3-FDEE025586F0}" destId="{6EEBBF6C-6621-4714-AE0D-83E511A3CEFB}" srcOrd="1" destOrd="0" presId="urn:microsoft.com/office/officeart/2005/8/layout/vProcess5"/>
    <dgm:cxn modelId="{127CB752-D3C3-4A1E-B063-D58578166A77}" type="presOf" srcId="{E5D21141-DA60-4552-B673-2799B9466198}" destId="{467590C3-1216-4DE3-AACC-F97D230423F0}" srcOrd="1" destOrd="0" presId="urn:microsoft.com/office/officeart/2005/8/layout/vProcess5"/>
    <dgm:cxn modelId="{D5E191B1-E43C-411E-BAAA-D850776ECF63}" type="presOf" srcId="{B4172EC3-E016-4B60-8851-34679EF99E25}" destId="{F85FFDBC-8B76-4552-8D2B-F9628FA2183B}" srcOrd="0" destOrd="0" presId="urn:microsoft.com/office/officeart/2005/8/layout/vProcess5"/>
    <dgm:cxn modelId="{98DF3DDB-D01D-4D13-A854-BAEE3C77C579}" type="presOf" srcId="{AA101904-CE45-4637-9EB9-1BD374427BD2}" destId="{A72D67E5-ED8C-415F-8070-2C8DD78AE8BA}" srcOrd="0" destOrd="0" presId="urn:microsoft.com/office/officeart/2005/8/layout/vProcess5"/>
    <dgm:cxn modelId="{D5752C99-3DAF-4CD7-8455-0D389CFAD4AE}" type="presOf" srcId="{E5D21141-DA60-4552-B673-2799B9466198}" destId="{5DE4DD4F-BEAE-4764-94EC-5559AEB574FB}" srcOrd="0" destOrd="0" presId="urn:microsoft.com/office/officeart/2005/8/layout/vProcess5"/>
    <dgm:cxn modelId="{59B0CEC4-EED5-4BE8-A73B-AC15EB9FCE67}" type="presOf" srcId="{4DAF7EA6-EB46-42DD-BC02-9FD30B3F9CDF}" destId="{E050B91F-11F3-4A4A-8C1A-1E2B4E3194FC}" srcOrd="0" destOrd="0" presId="urn:microsoft.com/office/officeart/2005/8/layout/vProcess5"/>
    <dgm:cxn modelId="{0E2F4308-63B4-4CF9-9F2A-7469542EAED1}" srcId="{399B7A6A-9C4A-4B8B-AD28-D479C5196047}" destId="{B4172EC3-E016-4B60-8851-34679EF99E25}" srcOrd="3" destOrd="0" parTransId="{615BA745-6CB9-4D45-AB3B-8482B393DB51}" sibTransId="{4DAF7EA6-EB46-42DD-BC02-9FD30B3F9CDF}"/>
    <dgm:cxn modelId="{014E4E69-A28A-44FE-A9C2-F9B12AE6EFAF}" type="presOf" srcId="{539AC5AD-18AA-4280-A810-FBDD5C2AB0C8}" destId="{498195CD-2CC0-4D96-B9E3-2B2AA8073A80}" srcOrd="1" destOrd="0" presId="urn:microsoft.com/office/officeart/2005/8/layout/vProcess5"/>
    <dgm:cxn modelId="{E8B3538C-B1FE-4A9C-90A9-E9C9E43D87A6}" type="presOf" srcId="{399B7A6A-9C4A-4B8B-AD28-D479C5196047}" destId="{46A89ABB-7BF6-44C2-B3C7-6C829AA47A40}" srcOrd="0" destOrd="0" presId="urn:microsoft.com/office/officeart/2005/8/layout/vProcess5"/>
    <dgm:cxn modelId="{7E427E86-A1C6-4D13-8332-D5BDD234F47E}" srcId="{399B7A6A-9C4A-4B8B-AD28-D479C5196047}" destId="{539AC5AD-18AA-4280-A810-FBDD5C2AB0C8}" srcOrd="2" destOrd="0" parTransId="{AC1291D3-E1B2-4867-9F7D-F43DF228CBCB}" sibTransId="{E6EED41F-FC62-4DBA-A624-4484750B7A97}"/>
    <dgm:cxn modelId="{C260C40B-065E-47F8-99C5-E91A6C283BAA}" type="presOf" srcId="{62E4327A-6713-4FC9-8A6D-8D075B20A037}" destId="{DEE2C204-AAC6-4B96-91EE-508D2795CB7E}" srcOrd="0" destOrd="0" presId="urn:microsoft.com/office/officeart/2005/8/layout/vProcess5"/>
    <dgm:cxn modelId="{07B7E8B7-14A8-4D74-8FE8-7A76524ECD3C}" type="presParOf" srcId="{46A89ABB-7BF6-44C2-B3C7-6C829AA47A40}" destId="{FE1C37DD-7A05-44DA-91F1-1A1D0D7D42D6}" srcOrd="0" destOrd="0" presId="urn:microsoft.com/office/officeart/2005/8/layout/vProcess5"/>
    <dgm:cxn modelId="{D2182F08-B086-413D-88ED-2101CAB04325}" type="presParOf" srcId="{46A89ABB-7BF6-44C2-B3C7-6C829AA47A40}" destId="{5A832542-00D7-4BEF-8DC8-DD569E489A60}" srcOrd="1" destOrd="0" presId="urn:microsoft.com/office/officeart/2005/8/layout/vProcess5"/>
    <dgm:cxn modelId="{7E2F2C77-AAA5-46E9-85F6-3E7624ED3539}" type="presParOf" srcId="{46A89ABB-7BF6-44C2-B3C7-6C829AA47A40}" destId="{5DE4DD4F-BEAE-4764-94EC-5559AEB574FB}" srcOrd="2" destOrd="0" presId="urn:microsoft.com/office/officeart/2005/8/layout/vProcess5"/>
    <dgm:cxn modelId="{B400B277-EAD5-4160-A8C6-C18F5A829077}" type="presParOf" srcId="{46A89ABB-7BF6-44C2-B3C7-6C829AA47A40}" destId="{77699883-0BAC-4F20-82A4-42698C7BF827}" srcOrd="3" destOrd="0" presId="urn:microsoft.com/office/officeart/2005/8/layout/vProcess5"/>
    <dgm:cxn modelId="{5F0256C0-C7D3-4E2E-8EEF-AF579EC6DC26}" type="presParOf" srcId="{46A89ABB-7BF6-44C2-B3C7-6C829AA47A40}" destId="{F85FFDBC-8B76-4552-8D2B-F9628FA2183B}" srcOrd="4" destOrd="0" presId="urn:microsoft.com/office/officeart/2005/8/layout/vProcess5"/>
    <dgm:cxn modelId="{64255DE0-83A0-4A33-8C37-6F76501FC60D}" type="presParOf" srcId="{46A89ABB-7BF6-44C2-B3C7-6C829AA47A40}" destId="{DEE2C204-AAC6-4B96-91EE-508D2795CB7E}" srcOrd="5" destOrd="0" presId="urn:microsoft.com/office/officeart/2005/8/layout/vProcess5"/>
    <dgm:cxn modelId="{0FEAF810-DFDD-4297-8E06-03D828C0EBF0}" type="presParOf" srcId="{46A89ABB-7BF6-44C2-B3C7-6C829AA47A40}" destId="{A72D67E5-ED8C-415F-8070-2C8DD78AE8BA}" srcOrd="6" destOrd="0" presId="urn:microsoft.com/office/officeart/2005/8/layout/vProcess5"/>
    <dgm:cxn modelId="{B5F4B208-7DBA-4783-876F-0E0A4246EEDF}" type="presParOf" srcId="{46A89ABB-7BF6-44C2-B3C7-6C829AA47A40}" destId="{7B483E2C-5696-4906-9E66-C1ED46784E2C}" srcOrd="7" destOrd="0" presId="urn:microsoft.com/office/officeart/2005/8/layout/vProcess5"/>
    <dgm:cxn modelId="{833B268F-F05B-4E80-B4EF-6F5BDD3F83C7}" type="presParOf" srcId="{46A89ABB-7BF6-44C2-B3C7-6C829AA47A40}" destId="{CF2B6701-A65E-468D-9376-B81C0C58343E}" srcOrd="8" destOrd="0" presId="urn:microsoft.com/office/officeart/2005/8/layout/vProcess5"/>
    <dgm:cxn modelId="{72F1AB85-A89F-467A-ADA6-AE311C0EC1C9}" type="presParOf" srcId="{46A89ABB-7BF6-44C2-B3C7-6C829AA47A40}" destId="{E050B91F-11F3-4A4A-8C1A-1E2B4E3194FC}" srcOrd="9" destOrd="0" presId="urn:microsoft.com/office/officeart/2005/8/layout/vProcess5"/>
    <dgm:cxn modelId="{31041D37-69AC-4052-AF60-1E3A855752B4}" type="presParOf" srcId="{46A89ABB-7BF6-44C2-B3C7-6C829AA47A40}" destId="{6EEBBF6C-6621-4714-AE0D-83E511A3CEFB}" srcOrd="10" destOrd="0" presId="urn:microsoft.com/office/officeart/2005/8/layout/vProcess5"/>
    <dgm:cxn modelId="{010255B0-B8A0-484E-9A2E-2526DB8B1502}" type="presParOf" srcId="{46A89ABB-7BF6-44C2-B3C7-6C829AA47A40}" destId="{467590C3-1216-4DE3-AACC-F97D230423F0}" srcOrd="11" destOrd="0" presId="urn:microsoft.com/office/officeart/2005/8/layout/vProcess5"/>
    <dgm:cxn modelId="{AC8B67FD-CC6E-4B76-BCC5-96CC62A1AD89}" type="presParOf" srcId="{46A89ABB-7BF6-44C2-B3C7-6C829AA47A40}" destId="{498195CD-2CC0-4D96-B9E3-2B2AA8073A80}" srcOrd="12" destOrd="0" presId="urn:microsoft.com/office/officeart/2005/8/layout/vProcess5"/>
    <dgm:cxn modelId="{FE81A606-2233-4BAD-8FAF-62038AF5134E}" type="presParOf" srcId="{46A89ABB-7BF6-44C2-B3C7-6C829AA47A40}" destId="{B3B27530-D990-4A87-8F5E-335D8DE6DA69}" srcOrd="13" destOrd="0" presId="urn:microsoft.com/office/officeart/2005/8/layout/vProcess5"/>
    <dgm:cxn modelId="{3273013F-C228-4D79-92C9-4A1D235F3D07}" type="presParOf" srcId="{46A89ABB-7BF6-44C2-B3C7-6C829AA47A40}" destId="{8C3CAAC4-23D7-4DC9-9B8E-31C6D23E6DD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EA7726-027E-4B26-AFB9-F368F27C7C98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8C13E6A-5142-40CB-84D2-0B8A0EF6A73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Игры с логическими блоками по методике </a:t>
          </a:r>
          <a:r>
            <a:rPr lang="ru-RU" sz="20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Дьенеша</a:t>
          </a:r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учат дошкольника  не только думать, следить за координацией движений, но и говорить, способствуют развитию речи.    </a:t>
          </a:r>
          <a:endParaRPr lang="ru-RU" sz="2000" dirty="0">
            <a:solidFill>
              <a:schemeClr val="tx1"/>
            </a:solidFill>
          </a:endParaRPr>
        </a:p>
      </dgm:t>
    </dgm:pt>
    <dgm:pt modelId="{B12BA15A-5F88-40DF-9A1A-9B6CDDDD41CD}" type="parTrans" cxnId="{64B58BE7-5F1B-4AF3-9F0B-9C1E47F64157}">
      <dgm:prSet/>
      <dgm:spPr/>
      <dgm:t>
        <a:bodyPr/>
        <a:lstStyle/>
        <a:p>
          <a:endParaRPr lang="ru-RU"/>
        </a:p>
      </dgm:t>
    </dgm:pt>
    <dgm:pt modelId="{7C2AE476-A43B-4EFB-85A8-424A0BFE5526}" type="sibTrans" cxnId="{64B58BE7-5F1B-4AF3-9F0B-9C1E47F64157}">
      <dgm:prSet/>
      <dgm:spPr/>
      <dgm:t>
        <a:bodyPr/>
        <a:lstStyle/>
        <a:p>
          <a:endParaRPr lang="ru-RU"/>
        </a:p>
      </dgm:t>
    </dgm:pt>
    <dgm:pt modelId="{3E303E93-BEA2-4C9F-A694-DA5FCB9C9F50}">
      <dgm:prSet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начинают использовать более сложные грамматические структуры предложений в речи на основе сравнения, отрицания и группировки однородных предметов. 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21CF3A-8CA8-432B-88FC-6CA8026AAF48}" type="parTrans" cxnId="{8A24E556-813C-4990-B528-708230C12430}">
      <dgm:prSet/>
      <dgm:spPr/>
      <dgm:t>
        <a:bodyPr/>
        <a:lstStyle/>
        <a:p>
          <a:endParaRPr lang="ru-RU"/>
        </a:p>
      </dgm:t>
    </dgm:pt>
    <dgm:pt modelId="{AFC4C576-1E10-4A4E-9342-95C05863841F}" type="sibTrans" cxnId="{8A24E556-813C-4990-B528-708230C12430}">
      <dgm:prSet/>
      <dgm:spPr/>
      <dgm:t>
        <a:bodyPr/>
        <a:lstStyle/>
        <a:p>
          <a:endParaRPr lang="ru-RU"/>
        </a:p>
      </dgm:t>
    </dgm:pt>
    <dgm:pt modelId="{2226E4E5-0475-47AF-ACF8-63A3B043B942}" type="pres">
      <dgm:prSet presAssocID="{C3EA7726-027E-4B26-AFB9-F368F27C7C9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A2B1F5-57B8-4EE3-A8D2-87E11A602F94}" type="pres">
      <dgm:prSet presAssocID="{C3EA7726-027E-4B26-AFB9-F368F27C7C98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E1C134C5-E20D-4A50-A736-60F850B8A70F}" type="pres">
      <dgm:prSet presAssocID="{C3EA7726-027E-4B26-AFB9-F368F27C7C98}" presName="TwoNodes_1" presStyleLbl="node1" presStyleIdx="0" presStyleCnt="2" custScaleX="117647" custScaleY="824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6E525A-8E34-4916-B1F7-9F2D045B8827}" type="pres">
      <dgm:prSet presAssocID="{C3EA7726-027E-4B26-AFB9-F368F27C7C98}" presName="TwoNodes_2" presStyleLbl="node1" presStyleIdx="1" presStyleCnt="2" custScaleX="117647" custScaleY="96546" custLinFactNeighborX="-8824" custLinFactNeighborY="-17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3604A-8C59-485F-8B98-B34460AABA0D}" type="pres">
      <dgm:prSet presAssocID="{C3EA7726-027E-4B26-AFB9-F368F27C7C98}" presName="TwoConn_1-2" presStyleLbl="fgAccFollowNode1" presStyleIdx="0" presStyleCnt="1" custLinFactX="26591" custLinFactNeighborX="100000" custLinFactNeighborY="12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B6545-F6AB-4597-BCE1-49B61B3CFC19}" type="pres">
      <dgm:prSet presAssocID="{C3EA7726-027E-4B26-AFB9-F368F27C7C98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AB045-6D87-4AAE-B543-BC200BE3C66C}" type="pres">
      <dgm:prSet presAssocID="{C3EA7726-027E-4B26-AFB9-F368F27C7C98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B58BE7-5F1B-4AF3-9F0B-9C1E47F64157}" srcId="{C3EA7726-027E-4B26-AFB9-F368F27C7C98}" destId="{48C13E6A-5142-40CB-84D2-0B8A0EF6A734}" srcOrd="0" destOrd="0" parTransId="{B12BA15A-5F88-40DF-9A1A-9B6CDDDD41CD}" sibTransId="{7C2AE476-A43B-4EFB-85A8-424A0BFE5526}"/>
    <dgm:cxn modelId="{84858BB8-5DD6-45C1-A9C5-ACFE3FF277DB}" type="presOf" srcId="{3E303E93-BEA2-4C9F-A694-DA5FCB9C9F50}" destId="{516E525A-8E34-4916-B1F7-9F2D045B8827}" srcOrd="0" destOrd="0" presId="urn:microsoft.com/office/officeart/2005/8/layout/vProcess5"/>
    <dgm:cxn modelId="{CDEFB9E1-997F-443B-97CA-21659C96557C}" type="presOf" srcId="{3E303E93-BEA2-4C9F-A694-DA5FCB9C9F50}" destId="{EF6AB045-6D87-4AAE-B543-BC200BE3C66C}" srcOrd="1" destOrd="0" presId="urn:microsoft.com/office/officeart/2005/8/layout/vProcess5"/>
    <dgm:cxn modelId="{A4815EBE-1AC9-44FF-BB88-E586559429AE}" type="presOf" srcId="{C3EA7726-027E-4B26-AFB9-F368F27C7C98}" destId="{2226E4E5-0475-47AF-ACF8-63A3B043B942}" srcOrd="0" destOrd="0" presId="urn:microsoft.com/office/officeart/2005/8/layout/vProcess5"/>
    <dgm:cxn modelId="{8A24E556-813C-4990-B528-708230C12430}" srcId="{C3EA7726-027E-4B26-AFB9-F368F27C7C98}" destId="{3E303E93-BEA2-4C9F-A694-DA5FCB9C9F50}" srcOrd="1" destOrd="0" parTransId="{9A21CF3A-8CA8-432B-88FC-6CA8026AAF48}" sibTransId="{AFC4C576-1E10-4A4E-9342-95C05863841F}"/>
    <dgm:cxn modelId="{F7CDDB28-ADE6-4FFD-A2D2-BBA2AF4F51ED}" type="presOf" srcId="{7C2AE476-A43B-4EFB-85A8-424A0BFE5526}" destId="{3BB3604A-8C59-485F-8B98-B34460AABA0D}" srcOrd="0" destOrd="0" presId="urn:microsoft.com/office/officeart/2005/8/layout/vProcess5"/>
    <dgm:cxn modelId="{60285824-D9DE-4848-8B3B-17D2A0272622}" type="presOf" srcId="{48C13E6A-5142-40CB-84D2-0B8A0EF6A734}" destId="{E1C134C5-E20D-4A50-A736-60F850B8A70F}" srcOrd="0" destOrd="0" presId="urn:microsoft.com/office/officeart/2005/8/layout/vProcess5"/>
    <dgm:cxn modelId="{D1C1FD92-F7D3-4EE6-AD5F-0BB3A15A542E}" type="presOf" srcId="{48C13E6A-5142-40CB-84D2-0B8A0EF6A734}" destId="{5E9B6545-F6AB-4597-BCE1-49B61B3CFC19}" srcOrd="1" destOrd="0" presId="urn:microsoft.com/office/officeart/2005/8/layout/vProcess5"/>
    <dgm:cxn modelId="{F736068F-14EC-44FD-B5C3-BB9EB959E2DC}" type="presParOf" srcId="{2226E4E5-0475-47AF-ACF8-63A3B043B942}" destId="{CAA2B1F5-57B8-4EE3-A8D2-87E11A602F94}" srcOrd="0" destOrd="0" presId="urn:microsoft.com/office/officeart/2005/8/layout/vProcess5"/>
    <dgm:cxn modelId="{58549ECB-A9EE-48F2-A13D-5864BC5498D9}" type="presParOf" srcId="{2226E4E5-0475-47AF-ACF8-63A3B043B942}" destId="{E1C134C5-E20D-4A50-A736-60F850B8A70F}" srcOrd="1" destOrd="0" presId="urn:microsoft.com/office/officeart/2005/8/layout/vProcess5"/>
    <dgm:cxn modelId="{0282CDDD-C5BC-44A7-87A8-B02D00A1F319}" type="presParOf" srcId="{2226E4E5-0475-47AF-ACF8-63A3B043B942}" destId="{516E525A-8E34-4916-B1F7-9F2D045B8827}" srcOrd="2" destOrd="0" presId="urn:microsoft.com/office/officeart/2005/8/layout/vProcess5"/>
    <dgm:cxn modelId="{6596BEBF-8922-4236-A1A4-F4AB213E1645}" type="presParOf" srcId="{2226E4E5-0475-47AF-ACF8-63A3B043B942}" destId="{3BB3604A-8C59-485F-8B98-B34460AABA0D}" srcOrd="3" destOrd="0" presId="urn:microsoft.com/office/officeart/2005/8/layout/vProcess5"/>
    <dgm:cxn modelId="{5FF9A4AC-9FE2-48B9-8BA8-2D59261843B0}" type="presParOf" srcId="{2226E4E5-0475-47AF-ACF8-63A3B043B942}" destId="{5E9B6545-F6AB-4597-BCE1-49B61B3CFC19}" srcOrd="4" destOrd="0" presId="urn:microsoft.com/office/officeart/2005/8/layout/vProcess5"/>
    <dgm:cxn modelId="{0D6713A1-54B3-4F6F-B8D6-D78529574E9C}" type="presParOf" srcId="{2226E4E5-0475-47AF-ACF8-63A3B043B942}" destId="{EF6AB045-6D87-4AAE-B543-BC200BE3C66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57B9F3-8714-49B0-A890-A5C2FDEF1E30}" type="doc">
      <dgm:prSet loTypeId="urn:microsoft.com/office/officeart/2005/8/layout/chevron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2457C41-8427-4A8A-8D93-9744044CA350}">
      <dgm:prSet phldrT="[Текст]"/>
      <dgm:spPr/>
      <dgm:t>
        <a:bodyPr/>
        <a:lstStyle/>
        <a:p>
          <a:endParaRPr lang="ru-RU" dirty="0"/>
        </a:p>
      </dgm:t>
    </dgm:pt>
    <dgm:pt modelId="{83C39ED9-7C20-42C5-8B33-A587901070E9}" type="parTrans" cxnId="{5E3DBD72-3EBC-4E8B-B5B1-71E483E0ECFE}">
      <dgm:prSet/>
      <dgm:spPr/>
      <dgm:t>
        <a:bodyPr/>
        <a:lstStyle/>
        <a:p>
          <a:endParaRPr lang="ru-RU"/>
        </a:p>
      </dgm:t>
    </dgm:pt>
    <dgm:pt modelId="{8CE7B377-507E-4E0C-9376-F0F7CD83E9E9}" type="sibTrans" cxnId="{5E3DBD72-3EBC-4E8B-B5B1-71E483E0ECFE}">
      <dgm:prSet/>
      <dgm:spPr/>
      <dgm:t>
        <a:bodyPr/>
        <a:lstStyle/>
        <a:p>
          <a:endParaRPr lang="ru-RU"/>
        </a:p>
      </dgm:t>
    </dgm:pt>
    <dgm:pt modelId="{D343C497-A4FA-47AB-A5A0-AA45E7B9558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форм</a:t>
          </a:r>
          <a:endParaRPr lang="ru-RU" dirty="0"/>
        </a:p>
      </dgm:t>
    </dgm:pt>
    <dgm:pt modelId="{1373A27D-365F-41DD-9061-4C4AD7A74A51}" type="parTrans" cxnId="{ED4B4C5C-75C7-4162-80EC-095B27E46B28}">
      <dgm:prSet/>
      <dgm:spPr/>
      <dgm:t>
        <a:bodyPr/>
        <a:lstStyle/>
        <a:p>
          <a:endParaRPr lang="ru-RU"/>
        </a:p>
      </dgm:t>
    </dgm:pt>
    <dgm:pt modelId="{176E57E5-C6B4-4FF0-B5ED-B31A079F9A17}" type="sibTrans" cxnId="{ED4B4C5C-75C7-4162-80EC-095B27E46B28}">
      <dgm:prSet/>
      <dgm:spPr/>
      <dgm:t>
        <a:bodyPr/>
        <a:lstStyle/>
        <a:p>
          <a:endParaRPr lang="ru-RU"/>
        </a:p>
      </dgm:t>
    </dgm:pt>
    <dgm:pt modelId="{F4F21EA2-D0BE-4D44-B9DB-3A63FF62D24C}">
      <dgm:prSet phldrT="[Текст]"/>
      <dgm:spPr/>
      <dgm:t>
        <a:bodyPr/>
        <a:lstStyle/>
        <a:p>
          <a:endParaRPr lang="ru-RU" dirty="0"/>
        </a:p>
      </dgm:t>
    </dgm:pt>
    <dgm:pt modelId="{F99CFA54-6FE2-4C2D-A24C-6A3AE45A5432}" type="parTrans" cxnId="{2FC61597-E97E-4CEB-BDD3-81C584FCB4D2}">
      <dgm:prSet/>
      <dgm:spPr/>
      <dgm:t>
        <a:bodyPr/>
        <a:lstStyle/>
        <a:p>
          <a:endParaRPr lang="ru-RU"/>
        </a:p>
      </dgm:t>
    </dgm:pt>
    <dgm:pt modelId="{7A9BBFE8-280D-4AA0-83A2-EA8579EDDDF5}" type="sibTrans" cxnId="{2FC61597-E97E-4CEB-BDD3-81C584FCB4D2}">
      <dgm:prSet/>
      <dgm:spPr/>
      <dgm:t>
        <a:bodyPr/>
        <a:lstStyle/>
        <a:p>
          <a:endParaRPr lang="ru-RU"/>
        </a:p>
      </dgm:t>
    </dgm:pt>
    <dgm:pt modelId="{BF654C2E-A0E4-4A3D-A074-5CCF218410B2}">
      <dgm:prSet phldrT="[Текст]" phldr="1"/>
      <dgm:spPr/>
      <dgm:t>
        <a:bodyPr/>
        <a:lstStyle/>
        <a:p>
          <a:endParaRPr lang="ru-RU" dirty="0"/>
        </a:p>
      </dgm:t>
    </dgm:pt>
    <dgm:pt modelId="{322067F4-7609-4E79-801C-FDFF416D84A9}" type="parTrans" cxnId="{85621417-F1B6-4033-ADE5-B169006883D9}">
      <dgm:prSet/>
      <dgm:spPr/>
      <dgm:t>
        <a:bodyPr/>
        <a:lstStyle/>
        <a:p>
          <a:endParaRPr lang="ru-RU"/>
        </a:p>
      </dgm:t>
    </dgm:pt>
    <dgm:pt modelId="{0B087D05-02C0-4E5B-BF4A-860BA0090AF3}" type="sibTrans" cxnId="{85621417-F1B6-4033-ADE5-B169006883D9}">
      <dgm:prSet/>
      <dgm:spPr/>
      <dgm:t>
        <a:bodyPr/>
        <a:lstStyle/>
        <a:p>
          <a:endParaRPr lang="ru-RU"/>
        </a:p>
      </dgm:t>
    </dgm:pt>
    <dgm:pt modelId="{DF303400-B047-4DDC-96DB-785612F02A3E}">
      <dgm:prSet phldrT="[Текст]"/>
      <dgm:spPr/>
      <dgm:t>
        <a:bodyPr/>
        <a:lstStyle/>
        <a:p>
          <a:endParaRPr lang="ru-RU" dirty="0"/>
        </a:p>
      </dgm:t>
    </dgm:pt>
    <dgm:pt modelId="{B522A84C-F5F0-478E-A9EE-B44DD6AC8DB2}" type="parTrans" cxnId="{C3B12307-6689-4090-901C-CA0FC1948F19}">
      <dgm:prSet/>
      <dgm:spPr/>
      <dgm:t>
        <a:bodyPr/>
        <a:lstStyle/>
        <a:p>
          <a:endParaRPr lang="ru-RU"/>
        </a:p>
      </dgm:t>
    </dgm:pt>
    <dgm:pt modelId="{AD7348F0-B0EC-4036-84CC-28CD7607B73A}" type="sibTrans" cxnId="{C3B12307-6689-4090-901C-CA0FC1948F19}">
      <dgm:prSet/>
      <dgm:spPr/>
      <dgm:t>
        <a:bodyPr/>
        <a:lstStyle/>
        <a:p>
          <a:endParaRPr lang="ru-RU"/>
        </a:p>
      </dgm:t>
    </dgm:pt>
    <dgm:pt modelId="{1359D517-F7E9-42C1-A628-6453E890C8B5}">
      <dgm:prSet phldrT="[Текст]"/>
      <dgm:spPr/>
      <dgm:t>
        <a:bodyPr/>
        <a:lstStyle/>
        <a:p>
          <a:endParaRPr lang="ru-RU" dirty="0"/>
        </a:p>
      </dgm:t>
    </dgm:pt>
    <dgm:pt modelId="{3E76EC01-57D3-429D-999C-29BF6213DD47}" type="parTrans" cxnId="{43BDB91F-E375-460C-BAAA-5E1EEAC8CEED}">
      <dgm:prSet/>
      <dgm:spPr/>
      <dgm:t>
        <a:bodyPr/>
        <a:lstStyle/>
        <a:p>
          <a:endParaRPr lang="ru-RU"/>
        </a:p>
      </dgm:t>
    </dgm:pt>
    <dgm:pt modelId="{B4799A28-E2CF-4A95-8024-EBFB9A2DD31B}" type="sibTrans" cxnId="{43BDB91F-E375-460C-BAAA-5E1EEAC8CEED}">
      <dgm:prSet/>
      <dgm:spPr/>
      <dgm:t>
        <a:bodyPr/>
        <a:lstStyle/>
        <a:p>
          <a:endParaRPr lang="ru-RU"/>
        </a:p>
      </dgm:t>
    </dgm:pt>
    <dgm:pt modelId="{FA893479-09CA-4BBA-AA27-A8353C032CB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конструирование и моделирование</a:t>
          </a:r>
          <a:endParaRPr lang="ru-RU" dirty="0"/>
        </a:p>
      </dgm:t>
    </dgm:pt>
    <dgm:pt modelId="{BCF0424F-0A0C-4787-811B-D9F7968EB25F}" type="parTrans" cxnId="{F19FFDC6-9C59-4182-AB21-4D1A0CA3D3E7}">
      <dgm:prSet/>
      <dgm:spPr/>
      <dgm:t>
        <a:bodyPr/>
        <a:lstStyle/>
        <a:p>
          <a:endParaRPr lang="ru-RU"/>
        </a:p>
      </dgm:t>
    </dgm:pt>
    <dgm:pt modelId="{C8836E30-C18B-4CD0-911C-6238AD1D3781}" type="sibTrans" cxnId="{F19FFDC6-9C59-4182-AB21-4D1A0CA3D3E7}">
      <dgm:prSet/>
      <dgm:spPr/>
      <dgm:t>
        <a:bodyPr/>
        <a:lstStyle/>
        <a:p>
          <a:endParaRPr lang="ru-RU"/>
        </a:p>
      </dgm:t>
    </dgm:pt>
    <dgm:pt modelId="{8584C0E2-3056-4651-80B3-9290C6FD0AF6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цвета</a:t>
          </a:r>
          <a:endParaRPr lang="ru-RU" dirty="0"/>
        </a:p>
      </dgm:t>
    </dgm:pt>
    <dgm:pt modelId="{5EF3A824-E1CF-4E55-A16D-A4EC1536C5DE}" type="parTrans" cxnId="{2F50074D-BAC3-4B98-9FC3-7DA961E2E3C7}">
      <dgm:prSet/>
      <dgm:spPr/>
      <dgm:t>
        <a:bodyPr/>
        <a:lstStyle/>
        <a:p>
          <a:endParaRPr lang="ru-RU"/>
        </a:p>
      </dgm:t>
    </dgm:pt>
    <dgm:pt modelId="{C6752BFB-9C2F-4082-9A79-EFF242933BC7}" type="sibTrans" cxnId="{2F50074D-BAC3-4B98-9FC3-7DA961E2E3C7}">
      <dgm:prSet/>
      <dgm:spPr/>
      <dgm:t>
        <a:bodyPr/>
        <a:lstStyle/>
        <a:p>
          <a:endParaRPr lang="ru-RU"/>
        </a:p>
      </dgm:t>
    </dgm:pt>
    <dgm:pt modelId="{07F1E0FE-ED46-4D6F-A518-C5D6138F198F}">
      <dgm:prSet phldrT="[Текст]" phldr="1"/>
      <dgm:spPr/>
      <dgm:t>
        <a:bodyPr/>
        <a:lstStyle/>
        <a:p>
          <a:endParaRPr lang="ru-RU" dirty="0"/>
        </a:p>
      </dgm:t>
    </dgm:pt>
    <dgm:pt modelId="{10DE8A28-BA8B-48C2-8A30-60E257DA976B}" type="sibTrans" cxnId="{00C1C929-DD42-4069-9940-700165BE5AD6}">
      <dgm:prSet/>
      <dgm:spPr/>
      <dgm:t>
        <a:bodyPr/>
        <a:lstStyle/>
        <a:p>
          <a:endParaRPr lang="ru-RU"/>
        </a:p>
      </dgm:t>
    </dgm:pt>
    <dgm:pt modelId="{294F6DFF-5F5C-49CB-8885-B5590E668E30}" type="parTrans" cxnId="{00C1C929-DD42-4069-9940-700165BE5AD6}">
      <dgm:prSet/>
      <dgm:spPr/>
      <dgm:t>
        <a:bodyPr/>
        <a:lstStyle/>
        <a:p>
          <a:endParaRPr lang="ru-RU"/>
        </a:p>
      </dgm:t>
    </dgm:pt>
    <dgm:pt modelId="{2E7AD42B-DA2B-415E-B7D2-42EBFD792743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сравнение, классификация и обобщение</a:t>
          </a:r>
          <a:endParaRPr lang="ru-RU" dirty="0"/>
        </a:p>
      </dgm:t>
    </dgm:pt>
    <dgm:pt modelId="{9E92C8E3-0547-43CB-96E7-1521D7A7E652}" type="parTrans" cxnId="{965CDD40-6272-4D47-AA38-A26EC69D6DD8}">
      <dgm:prSet/>
      <dgm:spPr/>
      <dgm:t>
        <a:bodyPr/>
        <a:lstStyle/>
        <a:p>
          <a:endParaRPr lang="ru-RU"/>
        </a:p>
      </dgm:t>
    </dgm:pt>
    <dgm:pt modelId="{02125CD9-AAB2-4299-9EB6-1646B08C0FBF}" type="sibTrans" cxnId="{965CDD40-6272-4D47-AA38-A26EC69D6DD8}">
      <dgm:prSet/>
      <dgm:spPr/>
      <dgm:t>
        <a:bodyPr/>
        <a:lstStyle/>
        <a:p>
          <a:endParaRPr lang="ru-RU"/>
        </a:p>
      </dgm:t>
    </dgm:pt>
    <dgm:pt modelId="{B3C2066A-E050-4B41-8BA8-AF262DC77B79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карточками свойств</a:t>
          </a:r>
          <a:endParaRPr lang="ru-RU" dirty="0"/>
        </a:p>
      </dgm:t>
    </dgm:pt>
    <dgm:pt modelId="{8182B650-116A-424F-BE6D-C6E5359B9570}" type="parTrans" cxnId="{E85A0538-862F-40FA-B6D7-EE9E699CE229}">
      <dgm:prSet/>
      <dgm:spPr/>
      <dgm:t>
        <a:bodyPr/>
        <a:lstStyle/>
        <a:p>
          <a:endParaRPr lang="ru-RU"/>
        </a:p>
      </dgm:t>
    </dgm:pt>
    <dgm:pt modelId="{FBFDB2E6-20F7-45DF-B406-15B1BDD5A3AB}" type="sibTrans" cxnId="{E85A0538-862F-40FA-B6D7-EE9E699CE229}">
      <dgm:prSet/>
      <dgm:spPr/>
      <dgm:t>
        <a:bodyPr/>
        <a:lstStyle/>
        <a:p>
          <a:endParaRPr lang="ru-RU"/>
        </a:p>
      </dgm:t>
    </dgm:pt>
    <dgm:pt modelId="{92287E77-107E-46D2-BAB2-EF3CE8EB1C07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логики и построение алгоритмов</a:t>
          </a:r>
          <a:endParaRPr lang="ru-RU" dirty="0"/>
        </a:p>
      </dgm:t>
    </dgm:pt>
    <dgm:pt modelId="{36A7F888-4864-42F8-9841-405530305206}" type="parTrans" cxnId="{6F8B89B2-96A3-48F8-A160-87537F08BCE8}">
      <dgm:prSet/>
      <dgm:spPr/>
      <dgm:t>
        <a:bodyPr/>
        <a:lstStyle/>
        <a:p>
          <a:endParaRPr lang="ru-RU"/>
        </a:p>
      </dgm:t>
    </dgm:pt>
    <dgm:pt modelId="{84363873-6942-4072-8968-9C6311073486}" type="sibTrans" cxnId="{6F8B89B2-96A3-48F8-A160-87537F08BCE8}">
      <dgm:prSet/>
      <dgm:spPr/>
      <dgm:t>
        <a:bodyPr/>
        <a:lstStyle/>
        <a:p>
          <a:endParaRPr lang="ru-RU"/>
        </a:p>
      </dgm:t>
    </dgm:pt>
    <dgm:pt modelId="{B69265FC-1F10-4389-BFF8-C8C741B0BF3A}">
      <dgm:prSet phldrT="[Текст]" phldr="1"/>
      <dgm:spPr/>
      <dgm:t>
        <a:bodyPr/>
        <a:lstStyle/>
        <a:p>
          <a:endParaRPr lang="ru-RU" dirty="0"/>
        </a:p>
      </dgm:t>
    </dgm:pt>
    <dgm:pt modelId="{9BA06171-2306-4D34-B0F4-45A87E2AA19B}" type="sibTrans" cxnId="{D677FA29-DF65-4900-99F9-886DDDFDAA0B}">
      <dgm:prSet/>
      <dgm:spPr/>
      <dgm:t>
        <a:bodyPr/>
        <a:lstStyle/>
        <a:p>
          <a:endParaRPr lang="ru-RU"/>
        </a:p>
      </dgm:t>
    </dgm:pt>
    <dgm:pt modelId="{6798C5BC-169D-4DA4-8D4B-81E20286F78B}" type="parTrans" cxnId="{D677FA29-DF65-4900-99F9-886DDDFDAA0B}">
      <dgm:prSet/>
      <dgm:spPr/>
      <dgm:t>
        <a:bodyPr/>
        <a:lstStyle/>
        <a:p>
          <a:endParaRPr lang="ru-RU"/>
        </a:p>
      </dgm:t>
    </dgm:pt>
    <dgm:pt modelId="{BD8863B6-5A79-435C-B8E3-1070F9FA84E5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свойств</a:t>
          </a:r>
          <a:endParaRPr lang="ru-RU" dirty="0"/>
        </a:p>
      </dgm:t>
    </dgm:pt>
    <dgm:pt modelId="{B3CF8357-E11E-4BF3-84CF-706734CA42E6}" type="sibTrans" cxnId="{0954DF79-115A-4A69-8374-1EC7309D427E}">
      <dgm:prSet/>
      <dgm:spPr/>
      <dgm:t>
        <a:bodyPr/>
        <a:lstStyle/>
        <a:p>
          <a:endParaRPr lang="ru-RU"/>
        </a:p>
      </dgm:t>
    </dgm:pt>
    <dgm:pt modelId="{3C067A71-B33E-4170-99A2-9F062953FDC2}" type="parTrans" cxnId="{0954DF79-115A-4A69-8374-1EC7309D427E}">
      <dgm:prSet/>
      <dgm:spPr/>
      <dgm:t>
        <a:bodyPr/>
        <a:lstStyle/>
        <a:p>
          <a:endParaRPr lang="ru-RU"/>
        </a:p>
      </dgm:t>
    </dgm:pt>
    <dgm:pt modelId="{38235A15-FF7A-4448-B5A1-0B94ADA6DD20}" type="pres">
      <dgm:prSet presAssocID="{4057B9F3-8714-49B0-A890-A5C2FDEF1E3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3BECB3-04FC-4635-ACB3-511E6ECA38B3}" type="pres">
      <dgm:prSet presAssocID="{B69265FC-1F10-4389-BFF8-C8C741B0BF3A}" presName="composite" presStyleCnt="0"/>
      <dgm:spPr/>
    </dgm:pt>
    <dgm:pt modelId="{EA006CE2-4B9E-44C7-9EE3-BCFCCFB261C6}" type="pres">
      <dgm:prSet presAssocID="{B69265FC-1F10-4389-BFF8-C8C741B0BF3A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84F42-3A50-4A0B-B956-C70C503EF31F}" type="pres">
      <dgm:prSet presAssocID="{B69265FC-1F10-4389-BFF8-C8C741B0BF3A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7B381E-A934-4340-84A9-8521A18AB293}" type="pres">
      <dgm:prSet presAssocID="{9BA06171-2306-4D34-B0F4-45A87E2AA19B}" presName="sp" presStyleCnt="0"/>
      <dgm:spPr/>
    </dgm:pt>
    <dgm:pt modelId="{2DC842DD-057B-4C53-8A23-A234EDEFDEA4}" type="pres">
      <dgm:prSet presAssocID="{D2457C41-8427-4A8A-8D93-9744044CA350}" presName="composite" presStyleCnt="0"/>
      <dgm:spPr/>
    </dgm:pt>
    <dgm:pt modelId="{1CEDD0FC-B025-4CD2-9C42-BE75B7A1B682}" type="pres">
      <dgm:prSet presAssocID="{D2457C41-8427-4A8A-8D93-9744044CA350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9522F6-92C3-4B27-94B0-DABBFA802179}" type="pres">
      <dgm:prSet presAssocID="{D2457C41-8427-4A8A-8D93-9744044CA350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C2564-AE70-4C00-9A42-B2B77184CCBB}" type="pres">
      <dgm:prSet presAssocID="{8CE7B377-507E-4E0C-9376-F0F7CD83E9E9}" presName="sp" presStyleCnt="0"/>
      <dgm:spPr/>
    </dgm:pt>
    <dgm:pt modelId="{435787DB-CA66-4812-A1D4-246BA63F4EDE}" type="pres">
      <dgm:prSet presAssocID="{07F1E0FE-ED46-4D6F-A518-C5D6138F198F}" presName="composite" presStyleCnt="0"/>
      <dgm:spPr/>
    </dgm:pt>
    <dgm:pt modelId="{FF52ECCB-B86A-4977-B9F9-627230BBFCAB}" type="pres">
      <dgm:prSet presAssocID="{07F1E0FE-ED46-4D6F-A518-C5D6138F198F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41E07D-2968-4A42-81C3-E1EF25B0FCA1}" type="pres">
      <dgm:prSet presAssocID="{07F1E0FE-ED46-4D6F-A518-C5D6138F198F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03ECF-AF89-4128-A87F-D89C2D9DE76F}" type="pres">
      <dgm:prSet presAssocID="{10DE8A28-BA8B-48C2-8A30-60E257DA976B}" presName="sp" presStyleCnt="0"/>
      <dgm:spPr/>
    </dgm:pt>
    <dgm:pt modelId="{05D096CD-036B-4F74-85B0-88BE8EFE1EDF}" type="pres">
      <dgm:prSet presAssocID="{F4F21EA2-D0BE-4D44-B9DB-3A63FF62D24C}" presName="composite" presStyleCnt="0"/>
      <dgm:spPr/>
    </dgm:pt>
    <dgm:pt modelId="{9B715012-174E-4448-B5FF-5CA76786238A}" type="pres">
      <dgm:prSet presAssocID="{F4F21EA2-D0BE-4D44-B9DB-3A63FF62D24C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E1E7E2-8496-488C-BE40-7357D64F37C7}" type="pres">
      <dgm:prSet presAssocID="{F4F21EA2-D0BE-4D44-B9DB-3A63FF62D24C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CABA0-7CE8-4658-ACA0-EFAEF1054BA4}" type="pres">
      <dgm:prSet presAssocID="{7A9BBFE8-280D-4AA0-83A2-EA8579EDDDF5}" presName="sp" presStyleCnt="0"/>
      <dgm:spPr/>
    </dgm:pt>
    <dgm:pt modelId="{1CE0E18B-9916-426E-878E-F258244A1740}" type="pres">
      <dgm:prSet presAssocID="{BF654C2E-A0E4-4A3D-A074-5CCF218410B2}" presName="composite" presStyleCnt="0"/>
      <dgm:spPr/>
    </dgm:pt>
    <dgm:pt modelId="{3E936383-D086-40C4-802F-0FE84A7DDCE7}" type="pres">
      <dgm:prSet presAssocID="{BF654C2E-A0E4-4A3D-A074-5CCF218410B2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823E0-BFD6-427C-B5CB-069A58BA132F}" type="pres">
      <dgm:prSet presAssocID="{BF654C2E-A0E4-4A3D-A074-5CCF218410B2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99784-B856-4881-8AAD-DC065A78B55B}" type="pres">
      <dgm:prSet presAssocID="{0B087D05-02C0-4E5B-BF4A-860BA0090AF3}" presName="sp" presStyleCnt="0"/>
      <dgm:spPr/>
    </dgm:pt>
    <dgm:pt modelId="{C66A7C43-3621-4064-ACB2-098C062E1412}" type="pres">
      <dgm:prSet presAssocID="{DF303400-B047-4DDC-96DB-785612F02A3E}" presName="composite" presStyleCnt="0"/>
      <dgm:spPr/>
    </dgm:pt>
    <dgm:pt modelId="{FEE4548F-F46F-4CB0-9A45-AB1E069F7C25}" type="pres">
      <dgm:prSet presAssocID="{DF303400-B047-4DDC-96DB-785612F02A3E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6D116-AB98-43F0-8A45-422F451AB6CB}" type="pres">
      <dgm:prSet presAssocID="{DF303400-B047-4DDC-96DB-785612F02A3E}" presName="descendantText" presStyleLbl="align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2BC7A-ABEE-4FAA-95CF-28939D7E3201}" type="pres">
      <dgm:prSet presAssocID="{AD7348F0-B0EC-4036-84CC-28CD7607B73A}" presName="sp" presStyleCnt="0"/>
      <dgm:spPr/>
    </dgm:pt>
    <dgm:pt modelId="{C18345AE-8278-4ED0-841D-7D5F7049AF06}" type="pres">
      <dgm:prSet presAssocID="{1359D517-F7E9-42C1-A628-6453E890C8B5}" presName="composite" presStyleCnt="0"/>
      <dgm:spPr/>
    </dgm:pt>
    <dgm:pt modelId="{92D8899C-AF0A-4002-A4F0-A34E38D1E1D2}" type="pres">
      <dgm:prSet presAssocID="{1359D517-F7E9-42C1-A628-6453E890C8B5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4327BC-62C8-42A6-9154-DAB4078B1B35}" type="pres">
      <dgm:prSet presAssocID="{1359D517-F7E9-42C1-A628-6453E890C8B5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8B89B2-96A3-48F8-A160-87537F08BCE8}" srcId="{1359D517-F7E9-42C1-A628-6453E890C8B5}" destId="{92287E77-107E-46D2-BAB2-EF3CE8EB1C07}" srcOrd="0" destOrd="0" parTransId="{36A7F888-4864-42F8-9841-405530305206}" sibTransId="{84363873-6942-4072-8968-9C6311073486}"/>
    <dgm:cxn modelId="{B2DDC545-66E2-4F7F-AED1-5E88D28CE553}" type="presOf" srcId="{DF303400-B047-4DDC-96DB-785612F02A3E}" destId="{FEE4548F-F46F-4CB0-9A45-AB1E069F7C25}" srcOrd="0" destOrd="0" presId="urn:microsoft.com/office/officeart/2005/8/layout/chevron2"/>
    <dgm:cxn modelId="{A44E3108-B05C-447A-817D-18A01D80161F}" type="presOf" srcId="{92287E77-107E-46D2-BAB2-EF3CE8EB1C07}" destId="{5D4327BC-62C8-42A6-9154-DAB4078B1B35}" srcOrd="0" destOrd="0" presId="urn:microsoft.com/office/officeart/2005/8/layout/chevron2"/>
    <dgm:cxn modelId="{C3B12307-6689-4090-901C-CA0FC1948F19}" srcId="{4057B9F3-8714-49B0-A890-A5C2FDEF1E30}" destId="{DF303400-B047-4DDC-96DB-785612F02A3E}" srcOrd="5" destOrd="0" parTransId="{B522A84C-F5F0-478E-A9EE-B44DD6AC8DB2}" sibTransId="{AD7348F0-B0EC-4036-84CC-28CD7607B73A}"/>
    <dgm:cxn modelId="{2F50074D-BAC3-4B98-9FC3-7DA961E2E3C7}" srcId="{D2457C41-8427-4A8A-8D93-9744044CA350}" destId="{8584C0E2-3056-4651-80B3-9290C6FD0AF6}" srcOrd="0" destOrd="0" parTransId="{5EF3A824-E1CF-4E55-A16D-A4EC1536C5DE}" sibTransId="{C6752BFB-9C2F-4082-9A79-EFF242933BC7}"/>
    <dgm:cxn modelId="{3DF776EF-AEEB-498F-8ECA-A1879BDAC624}" type="presOf" srcId="{07F1E0FE-ED46-4D6F-A518-C5D6138F198F}" destId="{FF52ECCB-B86A-4977-B9F9-627230BBFCAB}" srcOrd="0" destOrd="0" presId="urn:microsoft.com/office/officeart/2005/8/layout/chevron2"/>
    <dgm:cxn modelId="{ED4B4C5C-75C7-4162-80EC-095B27E46B28}" srcId="{07F1E0FE-ED46-4D6F-A518-C5D6138F198F}" destId="{D343C497-A4FA-47AB-A5A0-AA45E7B95581}" srcOrd="0" destOrd="0" parTransId="{1373A27D-365F-41DD-9061-4C4AD7A74A51}" sibTransId="{176E57E5-C6B4-4FF0-B5ED-B31A079F9A17}"/>
    <dgm:cxn modelId="{54FFFCDD-08AD-4379-9BAA-96D329AC8B7F}" type="presOf" srcId="{D2457C41-8427-4A8A-8D93-9744044CA350}" destId="{1CEDD0FC-B025-4CD2-9C42-BE75B7A1B682}" srcOrd="0" destOrd="0" presId="urn:microsoft.com/office/officeart/2005/8/layout/chevron2"/>
    <dgm:cxn modelId="{E85A0538-862F-40FA-B6D7-EE9E699CE229}" srcId="{DF303400-B047-4DDC-96DB-785612F02A3E}" destId="{B3C2066A-E050-4B41-8BA8-AF262DC77B79}" srcOrd="0" destOrd="0" parTransId="{8182B650-116A-424F-BE6D-C6E5359B9570}" sibTransId="{FBFDB2E6-20F7-45DF-B406-15B1BDD5A3AB}"/>
    <dgm:cxn modelId="{965CDD40-6272-4D47-AA38-A26EC69D6DD8}" srcId="{BF654C2E-A0E4-4A3D-A074-5CCF218410B2}" destId="{2E7AD42B-DA2B-415E-B7D2-42EBFD792743}" srcOrd="0" destOrd="0" parTransId="{9E92C8E3-0547-43CB-96E7-1521D7A7E652}" sibTransId="{02125CD9-AAB2-4299-9EB6-1646B08C0FBF}"/>
    <dgm:cxn modelId="{43BDB91F-E375-460C-BAAA-5E1EEAC8CEED}" srcId="{4057B9F3-8714-49B0-A890-A5C2FDEF1E30}" destId="{1359D517-F7E9-42C1-A628-6453E890C8B5}" srcOrd="6" destOrd="0" parTransId="{3E76EC01-57D3-429D-999C-29BF6213DD47}" sibTransId="{B4799A28-E2CF-4A95-8024-EBFB9A2DD31B}"/>
    <dgm:cxn modelId="{85621417-F1B6-4033-ADE5-B169006883D9}" srcId="{4057B9F3-8714-49B0-A890-A5C2FDEF1E30}" destId="{BF654C2E-A0E4-4A3D-A074-5CCF218410B2}" srcOrd="4" destOrd="0" parTransId="{322067F4-7609-4E79-801C-FDFF416D84A9}" sibTransId="{0B087D05-02C0-4E5B-BF4A-860BA0090AF3}"/>
    <dgm:cxn modelId="{7A9D3396-CED7-4BE3-8F53-9BBC3A04A216}" type="presOf" srcId="{BD8863B6-5A79-435C-B8E3-1070F9FA84E5}" destId="{B9E1E7E2-8496-488C-BE40-7357D64F37C7}" srcOrd="0" destOrd="0" presId="urn:microsoft.com/office/officeart/2005/8/layout/chevron2"/>
    <dgm:cxn modelId="{B2CB89A6-03EF-473C-BD40-AF5AC0059A28}" type="presOf" srcId="{B69265FC-1F10-4389-BFF8-C8C741B0BF3A}" destId="{EA006CE2-4B9E-44C7-9EE3-BCFCCFB261C6}" srcOrd="0" destOrd="0" presId="urn:microsoft.com/office/officeart/2005/8/layout/chevron2"/>
    <dgm:cxn modelId="{2EFCEB7E-EC23-489C-A6CD-39295C2367F0}" type="presOf" srcId="{1359D517-F7E9-42C1-A628-6453E890C8B5}" destId="{92D8899C-AF0A-4002-A4F0-A34E38D1E1D2}" srcOrd="0" destOrd="0" presId="urn:microsoft.com/office/officeart/2005/8/layout/chevron2"/>
    <dgm:cxn modelId="{86D3F1DA-E0EB-425F-A324-4FBEE109F491}" type="presOf" srcId="{BF654C2E-A0E4-4A3D-A074-5CCF218410B2}" destId="{3E936383-D086-40C4-802F-0FE84A7DDCE7}" srcOrd="0" destOrd="0" presId="urn:microsoft.com/office/officeart/2005/8/layout/chevron2"/>
    <dgm:cxn modelId="{2D4B808C-98DC-44BD-AE15-5B5C5855B1CB}" type="presOf" srcId="{4057B9F3-8714-49B0-A890-A5C2FDEF1E30}" destId="{38235A15-FF7A-4448-B5A1-0B94ADA6DD20}" srcOrd="0" destOrd="0" presId="urn:microsoft.com/office/officeart/2005/8/layout/chevron2"/>
    <dgm:cxn modelId="{5E3DBD72-3EBC-4E8B-B5B1-71E483E0ECFE}" srcId="{4057B9F3-8714-49B0-A890-A5C2FDEF1E30}" destId="{D2457C41-8427-4A8A-8D93-9744044CA350}" srcOrd="1" destOrd="0" parTransId="{83C39ED9-7C20-42C5-8B33-A587901070E9}" sibTransId="{8CE7B377-507E-4E0C-9376-F0F7CD83E9E9}"/>
    <dgm:cxn modelId="{00C1C929-DD42-4069-9940-700165BE5AD6}" srcId="{4057B9F3-8714-49B0-A890-A5C2FDEF1E30}" destId="{07F1E0FE-ED46-4D6F-A518-C5D6138F198F}" srcOrd="2" destOrd="0" parTransId="{294F6DFF-5F5C-49CB-8885-B5590E668E30}" sibTransId="{10DE8A28-BA8B-48C2-8A30-60E257DA976B}"/>
    <dgm:cxn modelId="{F07FF885-EB69-4B37-B8B3-003A91540552}" type="presOf" srcId="{8584C0E2-3056-4651-80B3-9290C6FD0AF6}" destId="{D79522F6-92C3-4B27-94B0-DABBFA802179}" srcOrd="0" destOrd="0" presId="urn:microsoft.com/office/officeart/2005/8/layout/chevron2"/>
    <dgm:cxn modelId="{6C67DB16-6158-45D3-AF09-933078C950F2}" type="presOf" srcId="{D343C497-A4FA-47AB-A5A0-AA45E7B95581}" destId="{2A41E07D-2968-4A42-81C3-E1EF25B0FCA1}" srcOrd="0" destOrd="0" presId="urn:microsoft.com/office/officeart/2005/8/layout/chevron2"/>
    <dgm:cxn modelId="{F19FFDC6-9C59-4182-AB21-4D1A0CA3D3E7}" srcId="{B69265FC-1F10-4389-BFF8-C8C741B0BF3A}" destId="{FA893479-09CA-4BBA-AA27-A8353C032CB5}" srcOrd="0" destOrd="0" parTransId="{BCF0424F-0A0C-4787-811B-D9F7968EB25F}" sibTransId="{C8836E30-C18B-4CD0-911C-6238AD1D3781}"/>
    <dgm:cxn modelId="{2FC61597-E97E-4CEB-BDD3-81C584FCB4D2}" srcId="{4057B9F3-8714-49B0-A890-A5C2FDEF1E30}" destId="{F4F21EA2-D0BE-4D44-B9DB-3A63FF62D24C}" srcOrd="3" destOrd="0" parTransId="{F99CFA54-6FE2-4C2D-A24C-6A3AE45A5432}" sibTransId="{7A9BBFE8-280D-4AA0-83A2-EA8579EDDDF5}"/>
    <dgm:cxn modelId="{F443EA34-C41B-48E0-8EBB-0E894361A42D}" type="presOf" srcId="{FA893479-09CA-4BBA-AA27-A8353C032CB5}" destId="{4B684F42-3A50-4A0B-B956-C70C503EF31F}" srcOrd="0" destOrd="0" presId="urn:microsoft.com/office/officeart/2005/8/layout/chevron2"/>
    <dgm:cxn modelId="{0954DF79-115A-4A69-8374-1EC7309D427E}" srcId="{F4F21EA2-D0BE-4D44-B9DB-3A63FF62D24C}" destId="{BD8863B6-5A79-435C-B8E3-1070F9FA84E5}" srcOrd="0" destOrd="0" parTransId="{3C067A71-B33E-4170-99A2-9F062953FDC2}" sibTransId="{B3CF8357-E11E-4BF3-84CF-706734CA42E6}"/>
    <dgm:cxn modelId="{E350761D-DB4A-4F16-B24B-65B2B770010C}" type="presOf" srcId="{F4F21EA2-D0BE-4D44-B9DB-3A63FF62D24C}" destId="{9B715012-174E-4448-B5FF-5CA76786238A}" srcOrd="0" destOrd="0" presId="urn:microsoft.com/office/officeart/2005/8/layout/chevron2"/>
    <dgm:cxn modelId="{BD3F0266-9A4B-4346-A8B9-D1C67573D240}" type="presOf" srcId="{2E7AD42B-DA2B-415E-B7D2-42EBFD792743}" destId="{857823E0-BFD6-427C-B5CB-069A58BA132F}" srcOrd="0" destOrd="0" presId="urn:microsoft.com/office/officeart/2005/8/layout/chevron2"/>
    <dgm:cxn modelId="{D677FA29-DF65-4900-99F9-886DDDFDAA0B}" srcId="{4057B9F3-8714-49B0-A890-A5C2FDEF1E30}" destId="{B69265FC-1F10-4389-BFF8-C8C741B0BF3A}" srcOrd="0" destOrd="0" parTransId="{6798C5BC-169D-4DA4-8D4B-81E20286F78B}" sibTransId="{9BA06171-2306-4D34-B0F4-45A87E2AA19B}"/>
    <dgm:cxn modelId="{AA7F1C34-8C6B-4575-BF8D-94A465F091ED}" type="presOf" srcId="{B3C2066A-E050-4B41-8BA8-AF262DC77B79}" destId="{A956D116-AB98-43F0-8A45-422F451AB6CB}" srcOrd="0" destOrd="0" presId="urn:microsoft.com/office/officeart/2005/8/layout/chevron2"/>
    <dgm:cxn modelId="{256320F4-6252-4E30-99A9-0D7E3EE55450}" type="presParOf" srcId="{38235A15-FF7A-4448-B5A1-0B94ADA6DD20}" destId="{CB3BECB3-04FC-4635-ACB3-511E6ECA38B3}" srcOrd="0" destOrd="0" presId="urn:microsoft.com/office/officeart/2005/8/layout/chevron2"/>
    <dgm:cxn modelId="{AC9079B1-6986-42B9-9CD3-005634BFB526}" type="presParOf" srcId="{CB3BECB3-04FC-4635-ACB3-511E6ECA38B3}" destId="{EA006CE2-4B9E-44C7-9EE3-BCFCCFB261C6}" srcOrd="0" destOrd="0" presId="urn:microsoft.com/office/officeart/2005/8/layout/chevron2"/>
    <dgm:cxn modelId="{5D97EB31-5DFC-48E8-9A23-5AB2F1FA98DA}" type="presParOf" srcId="{CB3BECB3-04FC-4635-ACB3-511E6ECA38B3}" destId="{4B684F42-3A50-4A0B-B956-C70C503EF31F}" srcOrd="1" destOrd="0" presId="urn:microsoft.com/office/officeart/2005/8/layout/chevron2"/>
    <dgm:cxn modelId="{516385A7-60BE-4A33-B58B-E3B7C5D08180}" type="presParOf" srcId="{38235A15-FF7A-4448-B5A1-0B94ADA6DD20}" destId="{1C7B381E-A934-4340-84A9-8521A18AB293}" srcOrd="1" destOrd="0" presId="urn:microsoft.com/office/officeart/2005/8/layout/chevron2"/>
    <dgm:cxn modelId="{07B2381D-89F9-4891-8BBA-3735D17073CD}" type="presParOf" srcId="{38235A15-FF7A-4448-B5A1-0B94ADA6DD20}" destId="{2DC842DD-057B-4C53-8A23-A234EDEFDEA4}" srcOrd="2" destOrd="0" presId="urn:microsoft.com/office/officeart/2005/8/layout/chevron2"/>
    <dgm:cxn modelId="{9B312550-E03C-4DB1-9B48-6C749CE589EF}" type="presParOf" srcId="{2DC842DD-057B-4C53-8A23-A234EDEFDEA4}" destId="{1CEDD0FC-B025-4CD2-9C42-BE75B7A1B682}" srcOrd="0" destOrd="0" presId="urn:microsoft.com/office/officeart/2005/8/layout/chevron2"/>
    <dgm:cxn modelId="{C7807398-1AC3-46C2-985A-AA134D1FECED}" type="presParOf" srcId="{2DC842DD-057B-4C53-8A23-A234EDEFDEA4}" destId="{D79522F6-92C3-4B27-94B0-DABBFA802179}" srcOrd="1" destOrd="0" presId="urn:microsoft.com/office/officeart/2005/8/layout/chevron2"/>
    <dgm:cxn modelId="{60E92A5B-ABBF-4D76-9413-5E54C5467D6A}" type="presParOf" srcId="{38235A15-FF7A-4448-B5A1-0B94ADA6DD20}" destId="{3BCC2564-AE70-4C00-9A42-B2B77184CCBB}" srcOrd="3" destOrd="0" presId="urn:microsoft.com/office/officeart/2005/8/layout/chevron2"/>
    <dgm:cxn modelId="{F248BBD0-B043-4AB6-AFD6-C78325D6DDD0}" type="presParOf" srcId="{38235A15-FF7A-4448-B5A1-0B94ADA6DD20}" destId="{435787DB-CA66-4812-A1D4-246BA63F4EDE}" srcOrd="4" destOrd="0" presId="urn:microsoft.com/office/officeart/2005/8/layout/chevron2"/>
    <dgm:cxn modelId="{8BB9FA57-56C2-49D7-874B-888F15D573B4}" type="presParOf" srcId="{435787DB-CA66-4812-A1D4-246BA63F4EDE}" destId="{FF52ECCB-B86A-4977-B9F9-627230BBFCAB}" srcOrd="0" destOrd="0" presId="urn:microsoft.com/office/officeart/2005/8/layout/chevron2"/>
    <dgm:cxn modelId="{B739FAEA-DE2B-4469-B9C5-D09B024C1467}" type="presParOf" srcId="{435787DB-CA66-4812-A1D4-246BA63F4EDE}" destId="{2A41E07D-2968-4A42-81C3-E1EF25B0FCA1}" srcOrd="1" destOrd="0" presId="urn:microsoft.com/office/officeart/2005/8/layout/chevron2"/>
    <dgm:cxn modelId="{2C6AA960-68D3-4FF9-8EC2-0B9651DF5579}" type="presParOf" srcId="{38235A15-FF7A-4448-B5A1-0B94ADA6DD20}" destId="{6F503ECF-AF89-4128-A87F-D89C2D9DE76F}" srcOrd="5" destOrd="0" presId="urn:microsoft.com/office/officeart/2005/8/layout/chevron2"/>
    <dgm:cxn modelId="{8EF01C4E-2AFD-49DA-8420-CA17690E8414}" type="presParOf" srcId="{38235A15-FF7A-4448-B5A1-0B94ADA6DD20}" destId="{05D096CD-036B-4F74-85B0-88BE8EFE1EDF}" srcOrd="6" destOrd="0" presId="urn:microsoft.com/office/officeart/2005/8/layout/chevron2"/>
    <dgm:cxn modelId="{83886114-E2F5-409F-AFCE-AD64813BFB3E}" type="presParOf" srcId="{05D096CD-036B-4F74-85B0-88BE8EFE1EDF}" destId="{9B715012-174E-4448-B5FF-5CA76786238A}" srcOrd="0" destOrd="0" presId="urn:microsoft.com/office/officeart/2005/8/layout/chevron2"/>
    <dgm:cxn modelId="{6E2031D1-B332-437E-9FA7-591ECFF3A68E}" type="presParOf" srcId="{05D096CD-036B-4F74-85B0-88BE8EFE1EDF}" destId="{B9E1E7E2-8496-488C-BE40-7357D64F37C7}" srcOrd="1" destOrd="0" presId="urn:microsoft.com/office/officeart/2005/8/layout/chevron2"/>
    <dgm:cxn modelId="{E949474C-23EF-4ED0-BE91-108015BD2E38}" type="presParOf" srcId="{38235A15-FF7A-4448-B5A1-0B94ADA6DD20}" destId="{C69CABA0-7CE8-4658-ACA0-EFAEF1054BA4}" srcOrd="7" destOrd="0" presId="urn:microsoft.com/office/officeart/2005/8/layout/chevron2"/>
    <dgm:cxn modelId="{F2D5A698-8F06-44F6-A881-B2D9066C16FE}" type="presParOf" srcId="{38235A15-FF7A-4448-B5A1-0B94ADA6DD20}" destId="{1CE0E18B-9916-426E-878E-F258244A1740}" srcOrd="8" destOrd="0" presId="urn:microsoft.com/office/officeart/2005/8/layout/chevron2"/>
    <dgm:cxn modelId="{B35790C4-6166-4907-BBCB-B8A2CC094811}" type="presParOf" srcId="{1CE0E18B-9916-426E-878E-F258244A1740}" destId="{3E936383-D086-40C4-802F-0FE84A7DDCE7}" srcOrd="0" destOrd="0" presId="urn:microsoft.com/office/officeart/2005/8/layout/chevron2"/>
    <dgm:cxn modelId="{2CA1B2C2-D27E-4105-B102-2A23B7F41364}" type="presParOf" srcId="{1CE0E18B-9916-426E-878E-F258244A1740}" destId="{857823E0-BFD6-427C-B5CB-069A58BA132F}" srcOrd="1" destOrd="0" presId="urn:microsoft.com/office/officeart/2005/8/layout/chevron2"/>
    <dgm:cxn modelId="{393F013E-07E2-42EF-850D-BF28A495287A}" type="presParOf" srcId="{38235A15-FF7A-4448-B5A1-0B94ADA6DD20}" destId="{49699784-B856-4881-8AAD-DC065A78B55B}" srcOrd="9" destOrd="0" presId="urn:microsoft.com/office/officeart/2005/8/layout/chevron2"/>
    <dgm:cxn modelId="{C70FDEFC-C598-4AD2-B628-FC54A5A67342}" type="presParOf" srcId="{38235A15-FF7A-4448-B5A1-0B94ADA6DD20}" destId="{C66A7C43-3621-4064-ACB2-098C062E1412}" srcOrd="10" destOrd="0" presId="urn:microsoft.com/office/officeart/2005/8/layout/chevron2"/>
    <dgm:cxn modelId="{B44B3BF3-8D8C-4BBD-9DBE-3AEB0E9C0A78}" type="presParOf" srcId="{C66A7C43-3621-4064-ACB2-098C062E1412}" destId="{FEE4548F-F46F-4CB0-9A45-AB1E069F7C25}" srcOrd="0" destOrd="0" presId="urn:microsoft.com/office/officeart/2005/8/layout/chevron2"/>
    <dgm:cxn modelId="{3498F775-0F7D-4FB6-BDF6-82A336BD5068}" type="presParOf" srcId="{C66A7C43-3621-4064-ACB2-098C062E1412}" destId="{A956D116-AB98-43F0-8A45-422F451AB6CB}" srcOrd="1" destOrd="0" presId="urn:microsoft.com/office/officeart/2005/8/layout/chevron2"/>
    <dgm:cxn modelId="{AA3BEB47-0BD4-4880-BC76-3F17338C69A3}" type="presParOf" srcId="{38235A15-FF7A-4448-B5A1-0B94ADA6DD20}" destId="{6E02BC7A-ABEE-4FAA-95CF-28939D7E3201}" srcOrd="11" destOrd="0" presId="urn:microsoft.com/office/officeart/2005/8/layout/chevron2"/>
    <dgm:cxn modelId="{F341993A-57C1-4999-9C38-20EF5E9B1517}" type="presParOf" srcId="{38235A15-FF7A-4448-B5A1-0B94ADA6DD20}" destId="{C18345AE-8278-4ED0-841D-7D5F7049AF06}" srcOrd="12" destOrd="0" presId="urn:microsoft.com/office/officeart/2005/8/layout/chevron2"/>
    <dgm:cxn modelId="{B4A9944D-6317-4979-A58F-E7A20A6F1914}" type="presParOf" srcId="{C18345AE-8278-4ED0-841D-7D5F7049AF06}" destId="{92D8899C-AF0A-4002-A4F0-A34E38D1E1D2}" srcOrd="0" destOrd="0" presId="urn:microsoft.com/office/officeart/2005/8/layout/chevron2"/>
    <dgm:cxn modelId="{B0417468-368E-4DEA-9929-802D98750D85}" type="presParOf" srcId="{C18345AE-8278-4ED0-841D-7D5F7049AF06}" destId="{5D4327BC-62C8-42A6-9154-DAB4078B1B3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B10A3A-5CA3-4B49-B2F9-64989BD39A4A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1ED1D0B-30D7-4D06-94D2-EF4BD1926B7B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НОД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 (комплексные, интегрированные), обеспечивающие наглядность, системность и доступность, смену деятельности</a:t>
          </a:r>
          <a:endParaRPr lang="ru-RU" sz="2800" dirty="0"/>
        </a:p>
      </dgm:t>
    </dgm:pt>
    <dgm:pt modelId="{11FB9B2F-490C-4D4D-84F5-DEAB9DE4F28C}" type="parTrans" cxnId="{D18A1E56-9143-46A7-A5DC-AB2B95CD7806}">
      <dgm:prSet/>
      <dgm:spPr/>
      <dgm:t>
        <a:bodyPr/>
        <a:lstStyle/>
        <a:p>
          <a:endParaRPr lang="ru-RU"/>
        </a:p>
      </dgm:t>
    </dgm:pt>
    <dgm:pt modelId="{1619529C-5271-4F3B-8A2E-2BEFB46B0262}" type="sibTrans" cxnId="{D18A1E56-9143-46A7-A5DC-AB2B95CD7806}">
      <dgm:prSet/>
      <dgm:spPr/>
      <dgm:t>
        <a:bodyPr/>
        <a:lstStyle/>
        <a:p>
          <a:endParaRPr lang="ru-RU"/>
        </a:p>
      </dgm:t>
    </dgm:pt>
    <dgm:pt modelId="{9ED2B2C6-039A-4ADA-B78A-F69D706BB08A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Совместная и самостоятельная игровая деятельность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(дидактические игры, настольно-печатные, подвижные, сюжетно-ролевые игры)</a:t>
          </a:r>
          <a:endParaRPr lang="ru-RU" sz="2800" dirty="0"/>
        </a:p>
      </dgm:t>
    </dgm:pt>
    <dgm:pt modelId="{51D54BFC-3B56-4CDA-978A-A9F2E40FA9E7}" type="parTrans" cxnId="{ADE9AF27-7A8F-46DD-82B7-9FCDD933C491}">
      <dgm:prSet/>
      <dgm:spPr/>
      <dgm:t>
        <a:bodyPr/>
        <a:lstStyle/>
        <a:p>
          <a:endParaRPr lang="ru-RU"/>
        </a:p>
      </dgm:t>
    </dgm:pt>
    <dgm:pt modelId="{C22157E8-509C-422F-A1ED-E2360396CD9F}" type="sibTrans" cxnId="{ADE9AF27-7A8F-46DD-82B7-9FCDD933C491}">
      <dgm:prSet/>
      <dgm:spPr/>
      <dgm:t>
        <a:bodyPr/>
        <a:lstStyle/>
        <a:p>
          <a:endParaRPr lang="ru-RU"/>
        </a:p>
      </dgm:t>
    </dgm:pt>
    <dgm:pt modelId="{D086070F-43EF-45E7-9CE4-C560C5969350}" type="pres">
      <dgm:prSet presAssocID="{89B10A3A-5CA3-4B49-B2F9-64989BD39A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E8C386-A136-44A9-BC18-BAC7D9510AB8}" type="pres">
      <dgm:prSet presAssocID="{01ED1D0B-30D7-4D06-94D2-EF4BD1926B7B}" presName="parentLin" presStyleCnt="0"/>
      <dgm:spPr/>
      <dgm:t>
        <a:bodyPr/>
        <a:lstStyle/>
        <a:p>
          <a:endParaRPr lang="ru-RU"/>
        </a:p>
      </dgm:t>
    </dgm:pt>
    <dgm:pt modelId="{0BBAA52E-28BD-46A1-AC8B-4288F769C928}" type="pres">
      <dgm:prSet presAssocID="{01ED1D0B-30D7-4D06-94D2-EF4BD1926B7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996AE6D-9496-47F1-8AC0-35DF03370056}" type="pres">
      <dgm:prSet presAssocID="{01ED1D0B-30D7-4D06-94D2-EF4BD1926B7B}" presName="parentText" presStyleLbl="node1" presStyleIdx="0" presStyleCnt="2" custScaleX="127583" custScaleY="158191" custLinFactNeighborX="15366" custLinFactNeighborY="-86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60EF3-22A7-495A-A5B3-CABF2411264C}" type="pres">
      <dgm:prSet presAssocID="{01ED1D0B-30D7-4D06-94D2-EF4BD1926B7B}" presName="negativeSpace" presStyleCnt="0"/>
      <dgm:spPr/>
      <dgm:t>
        <a:bodyPr/>
        <a:lstStyle/>
        <a:p>
          <a:endParaRPr lang="ru-RU"/>
        </a:p>
      </dgm:t>
    </dgm:pt>
    <dgm:pt modelId="{2AFB4A95-B586-41B3-9366-49CF47D94511}" type="pres">
      <dgm:prSet presAssocID="{01ED1D0B-30D7-4D06-94D2-EF4BD1926B7B}" presName="childText" presStyleLbl="conFgAcc1" presStyleIdx="0" presStyleCnt="2" custLinFactNeighborX="520" custLinFactNeighborY="-11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7E6A1-668F-4075-B11A-62E2245046C9}" type="pres">
      <dgm:prSet presAssocID="{1619529C-5271-4F3B-8A2E-2BEFB46B0262}" presName="spaceBetweenRectangles" presStyleCnt="0"/>
      <dgm:spPr/>
      <dgm:t>
        <a:bodyPr/>
        <a:lstStyle/>
        <a:p>
          <a:endParaRPr lang="ru-RU"/>
        </a:p>
      </dgm:t>
    </dgm:pt>
    <dgm:pt modelId="{5D56CB3E-3C4D-4713-8AC6-A6A1D909EA88}" type="pres">
      <dgm:prSet presAssocID="{9ED2B2C6-039A-4ADA-B78A-F69D706BB08A}" presName="parentLin" presStyleCnt="0"/>
      <dgm:spPr/>
      <dgm:t>
        <a:bodyPr/>
        <a:lstStyle/>
        <a:p>
          <a:endParaRPr lang="ru-RU"/>
        </a:p>
      </dgm:t>
    </dgm:pt>
    <dgm:pt modelId="{4799F3DC-68C3-4D54-A4E7-FA7149078FEE}" type="pres">
      <dgm:prSet presAssocID="{9ED2B2C6-039A-4ADA-B78A-F69D706BB08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F9AE4EE-848D-4692-A6C2-8BAB4F381917}" type="pres">
      <dgm:prSet presAssocID="{9ED2B2C6-039A-4ADA-B78A-F69D706BB08A}" presName="parentText" presStyleLbl="node1" presStyleIdx="1" presStyleCnt="2" custScaleX="131268" custScaleY="1940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BCCB-7BE3-414E-A821-0D788C8550C9}" type="pres">
      <dgm:prSet presAssocID="{9ED2B2C6-039A-4ADA-B78A-F69D706BB08A}" presName="negativeSpace" presStyleCnt="0"/>
      <dgm:spPr/>
      <dgm:t>
        <a:bodyPr/>
        <a:lstStyle/>
        <a:p>
          <a:endParaRPr lang="ru-RU"/>
        </a:p>
      </dgm:t>
    </dgm:pt>
    <dgm:pt modelId="{78E9A8FC-A038-4DFA-9560-1BD2525E9CB9}" type="pres">
      <dgm:prSet presAssocID="{9ED2B2C6-039A-4ADA-B78A-F69D706BB08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75CF86-8207-4606-AA54-287960BDC9A1}" type="presOf" srcId="{9ED2B2C6-039A-4ADA-B78A-F69D706BB08A}" destId="{4799F3DC-68C3-4D54-A4E7-FA7149078FEE}" srcOrd="0" destOrd="0" presId="urn:microsoft.com/office/officeart/2005/8/layout/list1"/>
    <dgm:cxn modelId="{ADE9AF27-7A8F-46DD-82B7-9FCDD933C491}" srcId="{89B10A3A-5CA3-4B49-B2F9-64989BD39A4A}" destId="{9ED2B2C6-039A-4ADA-B78A-F69D706BB08A}" srcOrd="1" destOrd="0" parTransId="{51D54BFC-3B56-4CDA-978A-A9F2E40FA9E7}" sibTransId="{C22157E8-509C-422F-A1ED-E2360396CD9F}"/>
    <dgm:cxn modelId="{1227D79D-2468-4B12-B7F0-8C4C55312E99}" type="presOf" srcId="{01ED1D0B-30D7-4D06-94D2-EF4BD1926B7B}" destId="{0BBAA52E-28BD-46A1-AC8B-4288F769C928}" srcOrd="0" destOrd="0" presId="urn:microsoft.com/office/officeart/2005/8/layout/list1"/>
    <dgm:cxn modelId="{0A32031D-8CF9-4E4A-88BD-CEF9006DF14D}" type="presOf" srcId="{89B10A3A-5CA3-4B49-B2F9-64989BD39A4A}" destId="{D086070F-43EF-45E7-9CE4-C560C5969350}" srcOrd="0" destOrd="0" presId="urn:microsoft.com/office/officeart/2005/8/layout/list1"/>
    <dgm:cxn modelId="{7C3DB08D-B337-4DF7-B5DC-23DD9D1768AE}" type="presOf" srcId="{9ED2B2C6-039A-4ADA-B78A-F69D706BB08A}" destId="{6F9AE4EE-848D-4692-A6C2-8BAB4F381917}" srcOrd="1" destOrd="0" presId="urn:microsoft.com/office/officeart/2005/8/layout/list1"/>
    <dgm:cxn modelId="{4982DC9C-A7F1-4258-A6B5-28FD878766BE}" type="presOf" srcId="{01ED1D0B-30D7-4D06-94D2-EF4BD1926B7B}" destId="{E996AE6D-9496-47F1-8AC0-35DF03370056}" srcOrd="1" destOrd="0" presId="urn:microsoft.com/office/officeart/2005/8/layout/list1"/>
    <dgm:cxn modelId="{D18A1E56-9143-46A7-A5DC-AB2B95CD7806}" srcId="{89B10A3A-5CA3-4B49-B2F9-64989BD39A4A}" destId="{01ED1D0B-30D7-4D06-94D2-EF4BD1926B7B}" srcOrd="0" destOrd="0" parTransId="{11FB9B2F-490C-4D4D-84F5-DEAB9DE4F28C}" sibTransId="{1619529C-5271-4F3B-8A2E-2BEFB46B0262}"/>
    <dgm:cxn modelId="{156B15A3-56C9-424A-93A8-F700EC8A8402}" type="presParOf" srcId="{D086070F-43EF-45E7-9CE4-C560C5969350}" destId="{B0E8C386-A136-44A9-BC18-BAC7D9510AB8}" srcOrd="0" destOrd="0" presId="urn:microsoft.com/office/officeart/2005/8/layout/list1"/>
    <dgm:cxn modelId="{D47AA36B-D028-4D42-BED3-2DA136FEA1C5}" type="presParOf" srcId="{B0E8C386-A136-44A9-BC18-BAC7D9510AB8}" destId="{0BBAA52E-28BD-46A1-AC8B-4288F769C928}" srcOrd="0" destOrd="0" presId="urn:microsoft.com/office/officeart/2005/8/layout/list1"/>
    <dgm:cxn modelId="{9F7CE614-177C-4281-B12A-A2987E9E08E8}" type="presParOf" srcId="{B0E8C386-A136-44A9-BC18-BAC7D9510AB8}" destId="{E996AE6D-9496-47F1-8AC0-35DF03370056}" srcOrd="1" destOrd="0" presId="urn:microsoft.com/office/officeart/2005/8/layout/list1"/>
    <dgm:cxn modelId="{8EFAB5EF-8898-4D81-96C8-A6C3A90E349B}" type="presParOf" srcId="{D086070F-43EF-45E7-9CE4-C560C5969350}" destId="{42360EF3-22A7-495A-A5B3-CABF2411264C}" srcOrd="1" destOrd="0" presId="urn:microsoft.com/office/officeart/2005/8/layout/list1"/>
    <dgm:cxn modelId="{D9B39657-CBA8-458B-A6C4-153166687237}" type="presParOf" srcId="{D086070F-43EF-45E7-9CE4-C560C5969350}" destId="{2AFB4A95-B586-41B3-9366-49CF47D94511}" srcOrd="2" destOrd="0" presId="urn:microsoft.com/office/officeart/2005/8/layout/list1"/>
    <dgm:cxn modelId="{3A5366BC-D96C-45DE-A630-F81421FCE332}" type="presParOf" srcId="{D086070F-43EF-45E7-9CE4-C560C5969350}" destId="{17B7E6A1-668F-4075-B11A-62E2245046C9}" srcOrd="3" destOrd="0" presId="urn:microsoft.com/office/officeart/2005/8/layout/list1"/>
    <dgm:cxn modelId="{315ED505-7B2E-4F70-B864-E56699B18546}" type="presParOf" srcId="{D086070F-43EF-45E7-9CE4-C560C5969350}" destId="{5D56CB3E-3C4D-4713-8AC6-A6A1D909EA88}" srcOrd="4" destOrd="0" presId="urn:microsoft.com/office/officeart/2005/8/layout/list1"/>
    <dgm:cxn modelId="{43C0527E-CC71-4754-ADD9-7D6A0318EBA3}" type="presParOf" srcId="{5D56CB3E-3C4D-4713-8AC6-A6A1D909EA88}" destId="{4799F3DC-68C3-4D54-A4E7-FA7149078FEE}" srcOrd="0" destOrd="0" presId="urn:microsoft.com/office/officeart/2005/8/layout/list1"/>
    <dgm:cxn modelId="{8C139B3A-3BB8-4435-B22D-6171D798B959}" type="presParOf" srcId="{5D56CB3E-3C4D-4713-8AC6-A6A1D909EA88}" destId="{6F9AE4EE-848D-4692-A6C2-8BAB4F381917}" srcOrd="1" destOrd="0" presId="urn:microsoft.com/office/officeart/2005/8/layout/list1"/>
    <dgm:cxn modelId="{3554BC47-3523-4597-A746-EEF25C316866}" type="presParOf" srcId="{D086070F-43EF-45E7-9CE4-C560C5969350}" destId="{417DBCCB-7BE3-414E-A821-0D788C8550C9}" srcOrd="5" destOrd="0" presId="urn:microsoft.com/office/officeart/2005/8/layout/list1"/>
    <dgm:cxn modelId="{04E587F3-B6F7-44DB-B307-9C716E5EBD62}" type="presParOf" srcId="{D086070F-43EF-45E7-9CE4-C560C5969350}" destId="{78E9A8FC-A038-4DFA-9560-1BD2525E9CB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B10A3A-5CA3-4B49-B2F9-64989BD39A4A}" type="doc">
      <dgm:prSet loTypeId="urn:microsoft.com/office/officeart/2005/8/layout/list1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1ED1D0B-30D7-4D06-94D2-EF4BD1926B7B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В предметно-развивающей среде 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2800" dirty="0" err="1" smtClean="0">
              <a:latin typeface="Times New Roman" pitchFamily="18" charset="0"/>
              <a:cs typeface="Times New Roman" pitchFamily="18" charset="0"/>
            </a:rPr>
            <a:t>ИЗО-деятельность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, аппликации, режимные моменты, предметные ориентиры)</a:t>
          </a:r>
          <a:endParaRPr lang="ru-RU" sz="2800" dirty="0"/>
        </a:p>
      </dgm:t>
    </dgm:pt>
    <dgm:pt modelId="{11FB9B2F-490C-4D4D-84F5-DEAB9DE4F28C}" type="parTrans" cxnId="{D18A1E56-9143-46A7-A5DC-AB2B95CD7806}">
      <dgm:prSet/>
      <dgm:spPr/>
      <dgm:t>
        <a:bodyPr/>
        <a:lstStyle/>
        <a:p>
          <a:endParaRPr lang="ru-RU"/>
        </a:p>
      </dgm:t>
    </dgm:pt>
    <dgm:pt modelId="{1619529C-5271-4F3B-8A2E-2BEFB46B0262}" type="sibTrans" cxnId="{D18A1E56-9143-46A7-A5DC-AB2B95CD7806}">
      <dgm:prSet/>
      <dgm:spPr/>
      <dgm:t>
        <a:bodyPr/>
        <a:lstStyle/>
        <a:p>
          <a:endParaRPr lang="ru-RU"/>
        </a:p>
      </dgm:t>
    </dgm:pt>
    <dgm:pt modelId="{9ED2B2C6-039A-4ADA-B78A-F69D706BB08A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Работа с родителями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: консультации, родительские собрания, обучающие игровые практикумы</a:t>
          </a:r>
          <a:endParaRPr lang="ru-RU" sz="2800" dirty="0"/>
        </a:p>
      </dgm:t>
    </dgm:pt>
    <dgm:pt modelId="{51D54BFC-3B56-4CDA-978A-A9F2E40FA9E7}" type="parTrans" cxnId="{ADE9AF27-7A8F-46DD-82B7-9FCDD933C491}">
      <dgm:prSet/>
      <dgm:spPr/>
      <dgm:t>
        <a:bodyPr/>
        <a:lstStyle/>
        <a:p>
          <a:endParaRPr lang="ru-RU"/>
        </a:p>
      </dgm:t>
    </dgm:pt>
    <dgm:pt modelId="{C22157E8-509C-422F-A1ED-E2360396CD9F}" type="sibTrans" cxnId="{ADE9AF27-7A8F-46DD-82B7-9FCDD933C491}">
      <dgm:prSet/>
      <dgm:spPr/>
      <dgm:t>
        <a:bodyPr/>
        <a:lstStyle/>
        <a:p>
          <a:endParaRPr lang="ru-RU"/>
        </a:p>
      </dgm:t>
    </dgm:pt>
    <dgm:pt modelId="{D086070F-43EF-45E7-9CE4-C560C5969350}" type="pres">
      <dgm:prSet presAssocID="{89B10A3A-5CA3-4B49-B2F9-64989BD39A4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E8C386-A136-44A9-BC18-BAC7D9510AB8}" type="pres">
      <dgm:prSet presAssocID="{01ED1D0B-30D7-4D06-94D2-EF4BD1926B7B}" presName="parentLin" presStyleCnt="0"/>
      <dgm:spPr/>
      <dgm:t>
        <a:bodyPr/>
        <a:lstStyle/>
        <a:p>
          <a:endParaRPr lang="ru-RU"/>
        </a:p>
      </dgm:t>
    </dgm:pt>
    <dgm:pt modelId="{0BBAA52E-28BD-46A1-AC8B-4288F769C928}" type="pres">
      <dgm:prSet presAssocID="{01ED1D0B-30D7-4D06-94D2-EF4BD1926B7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996AE6D-9496-47F1-8AC0-35DF03370056}" type="pres">
      <dgm:prSet presAssocID="{01ED1D0B-30D7-4D06-94D2-EF4BD1926B7B}" presName="parentText" presStyleLbl="node1" presStyleIdx="0" presStyleCnt="2" custScaleX="127583" custScaleY="158191" custLinFactNeighborX="15366" custLinFactNeighborY="-86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360EF3-22A7-495A-A5B3-CABF2411264C}" type="pres">
      <dgm:prSet presAssocID="{01ED1D0B-30D7-4D06-94D2-EF4BD1926B7B}" presName="negativeSpace" presStyleCnt="0"/>
      <dgm:spPr/>
      <dgm:t>
        <a:bodyPr/>
        <a:lstStyle/>
        <a:p>
          <a:endParaRPr lang="ru-RU"/>
        </a:p>
      </dgm:t>
    </dgm:pt>
    <dgm:pt modelId="{2AFB4A95-B586-41B3-9366-49CF47D94511}" type="pres">
      <dgm:prSet presAssocID="{01ED1D0B-30D7-4D06-94D2-EF4BD1926B7B}" presName="childText" presStyleLbl="conFgAcc1" presStyleIdx="0" presStyleCnt="2" custLinFactNeighborX="520" custLinFactNeighborY="-11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B7E6A1-668F-4075-B11A-62E2245046C9}" type="pres">
      <dgm:prSet presAssocID="{1619529C-5271-4F3B-8A2E-2BEFB46B0262}" presName="spaceBetweenRectangles" presStyleCnt="0"/>
      <dgm:spPr/>
      <dgm:t>
        <a:bodyPr/>
        <a:lstStyle/>
        <a:p>
          <a:endParaRPr lang="ru-RU"/>
        </a:p>
      </dgm:t>
    </dgm:pt>
    <dgm:pt modelId="{5D56CB3E-3C4D-4713-8AC6-A6A1D909EA88}" type="pres">
      <dgm:prSet presAssocID="{9ED2B2C6-039A-4ADA-B78A-F69D706BB08A}" presName="parentLin" presStyleCnt="0"/>
      <dgm:spPr/>
      <dgm:t>
        <a:bodyPr/>
        <a:lstStyle/>
        <a:p>
          <a:endParaRPr lang="ru-RU"/>
        </a:p>
      </dgm:t>
    </dgm:pt>
    <dgm:pt modelId="{4799F3DC-68C3-4D54-A4E7-FA7149078FEE}" type="pres">
      <dgm:prSet presAssocID="{9ED2B2C6-039A-4ADA-B78A-F69D706BB08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F9AE4EE-848D-4692-A6C2-8BAB4F381917}" type="pres">
      <dgm:prSet presAssocID="{9ED2B2C6-039A-4ADA-B78A-F69D706BB08A}" presName="parentText" presStyleLbl="node1" presStyleIdx="1" presStyleCnt="2" custScaleX="131268" custScaleY="1940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BCCB-7BE3-414E-A821-0D788C8550C9}" type="pres">
      <dgm:prSet presAssocID="{9ED2B2C6-039A-4ADA-B78A-F69D706BB08A}" presName="negativeSpace" presStyleCnt="0"/>
      <dgm:spPr/>
      <dgm:t>
        <a:bodyPr/>
        <a:lstStyle/>
        <a:p>
          <a:endParaRPr lang="ru-RU"/>
        </a:p>
      </dgm:t>
    </dgm:pt>
    <dgm:pt modelId="{78E9A8FC-A038-4DFA-9560-1BD2525E9CB9}" type="pres">
      <dgm:prSet presAssocID="{9ED2B2C6-039A-4ADA-B78A-F69D706BB08A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0A67F1-6B8F-4D2D-8758-674186F78632}" type="presOf" srcId="{9ED2B2C6-039A-4ADA-B78A-F69D706BB08A}" destId="{6F9AE4EE-848D-4692-A6C2-8BAB4F381917}" srcOrd="1" destOrd="0" presId="urn:microsoft.com/office/officeart/2005/8/layout/list1"/>
    <dgm:cxn modelId="{ADE9AF27-7A8F-46DD-82B7-9FCDD933C491}" srcId="{89B10A3A-5CA3-4B49-B2F9-64989BD39A4A}" destId="{9ED2B2C6-039A-4ADA-B78A-F69D706BB08A}" srcOrd="1" destOrd="0" parTransId="{51D54BFC-3B56-4CDA-978A-A9F2E40FA9E7}" sibTransId="{C22157E8-509C-422F-A1ED-E2360396CD9F}"/>
    <dgm:cxn modelId="{C439174A-F5EA-44A8-82CD-38C041DA1FB8}" type="presOf" srcId="{9ED2B2C6-039A-4ADA-B78A-F69D706BB08A}" destId="{4799F3DC-68C3-4D54-A4E7-FA7149078FEE}" srcOrd="0" destOrd="0" presId="urn:microsoft.com/office/officeart/2005/8/layout/list1"/>
    <dgm:cxn modelId="{D18A1E56-9143-46A7-A5DC-AB2B95CD7806}" srcId="{89B10A3A-5CA3-4B49-B2F9-64989BD39A4A}" destId="{01ED1D0B-30D7-4D06-94D2-EF4BD1926B7B}" srcOrd="0" destOrd="0" parTransId="{11FB9B2F-490C-4D4D-84F5-DEAB9DE4F28C}" sibTransId="{1619529C-5271-4F3B-8A2E-2BEFB46B0262}"/>
    <dgm:cxn modelId="{12C1D078-E228-4044-9B8F-CC2C308CC342}" type="presOf" srcId="{01ED1D0B-30D7-4D06-94D2-EF4BD1926B7B}" destId="{E996AE6D-9496-47F1-8AC0-35DF03370056}" srcOrd="1" destOrd="0" presId="urn:microsoft.com/office/officeart/2005/8/layout/list1"/>
    <dgm:cxn modelId="{D73D80DD-A6CF-4A99-9EE8-9AF7046540D8}" type="presOf" srcId="{01ED1D0B-30D7-4D06-94D2-EF4BD1926B7B}" destId="{0BBAA52E-28BD-46A1-AC8B-4288F769C928}" srcOrd="0" destOrd="0" presId="urn:microsoft.com/office/officeart/2005/8/layout/list1"/>
    <dgm:cxn modelId="{47856DA3-3BED-4799-99AF-2784353A4A58}" type="presOf" srcId="{89B10A3A-5CA3-4B49-B2F9-64989BD39A4A}" destId="{D086070F-43EF-45E7-9CE4-C560C5969350}" srcOrd="0" destOrd="0" presId="urn:microsoft.com/office/officeart/2005/8/layout/list1"/>
    <dgm:cxn modelId="{BAFE5E27-376E-4781-A420-EEC786B45A42}" type="presParOf" srcId="{D086070F-43EF-45E7-9CE4-C560C5969350}" destId="{B0E8C386-A136-44A9-BC18-BAC7D9510AB8}" srcOrd="0" destOrd="0" presId="urn:microsoft.com/office/officeart/2005/8/layout/list1"/>
    <dgm:cxn modelId="{B352D631-A536-4A3D-8EE8-2FE85084DFC1}" type="presParOf" srcId="{B0E8C386-A136-44A9-BC18-BAC7D9510AB8}" destId="{0BBAA52E-28BD-46A1-AC8B-4288F769C928}" srcOrd="0" destOrd="0" presId="urn:microsoft.com/office/officeart/2005/8/layout/list1"/>
    <dgm:cxn modelId="{C1BCCAD7-846D-4C99-B858-209DFF168458}" type="presParOf" srcId="{B0E8C386-A136-44A9-BC18-BAC7D9510AB8}" destId="{E996AE6D-9496-47F1-8AC0-35DF03370056}" srcOrd="1" destOrd="0" presId="urn:microsoft.com/office/officeart/2005/8/layout/list1"/>
    <dgm:cxn modelId="{B8048910-526F-4F9B-BE00-F3910361507E}" type="presParOf" srcId="{D086070F-43EF-45E7-9CE4-C560C5969350}" destId="{42360EF3-22A7-495A-A5B3-CABF2411264C}" srcOrd="1" destOrd="0" presId="urn:microsoft.com/office/officeart/2005/8/layout/list1"/>
    <dgm:cxn modelId="{D625E571-1156-481F-97A0-B5A2E85FBB69}" type="presParOf" srcId="{D086070F-43EF-45E7-9CE4-C560C5969350}" destId="{2AFB4A95-B586-41B3-9366-49CF47D94511}" srcOrd="2" destOrd="0" presId="urn:microsoft.com/office/officeart/2005/8/layout/list1"/>
    <dgm:cxn modelId="{EDAD1E60-B24E-4746-94DD-5BD81FCC2553}" type="presParOf" srcId="{D086070F-43EF-45E7-9CE4-C560C5969350}" destId="{17B7E6A1-668F-4075-B11A-62E2245046C9}" srcOrd="3" destOrd="0" presId="urn:microsoft.com/office/officeart/2005/8/layout/list1"/>
    <dgm:cxn modelId="{7B5CC704-3B60-4D7F-9F38-1F58D5EBB926}" type="presParOf" srcId="{D086070F-43EF-45E7-9CE4-C560C5969350}" destId="{5D56CB3E-3C4D-4713-8AC6-A6A1D909EA88}" srcOrd="4" destOrd="0" presId="urn:microsoft.com/office/officeart/2005/8/layout/list1"/>
    <dgm:cxn modelId="{7D9A8A98-18BB-469B-8FBE-9D53ED45C40F}" type="presParOf" srcId="{5D56CB3E-3C4D-4713-8AC6-A6A1D909EA88}" destId="{4799F3DC-68C3-4D54-A4E7-FA7149078FEE}" srcOrd="0" destOrd="0" presId="urn:microsoft.com/office/officeart/2005/8/layout/list1"/>
    <dgm:cxn modelId="{B3934121-BCB4-4B82-92E0-07E05C73BA69}" type="presParOf" srcId="{5D56CB3E-3C4D-4713-8AC6-A6A1D909EA88}" destId="{6F9AE4EE-848D-4692-A6C2-8BAB4F381917}" srcOrd="1" destOrd="0" presId="urn:microsoft.com/office/officeart/2005/8/layout/list1"/>
    <dgm:cxn modelId="{BF11A922-6379-455E-9326-3F72DA2D79D4}" type="presParOf" srcId="{D086070F-43EF-45E7-9CE4-C560C5969350}" destId="{417DBCCB-7BE3-414E-A821-0D788C8550C9}" srcOrd="5" destOrd="0" presId="urn:microsoft.com/office/officeart/2005/8/layout/list1"/>
    <dgm:cxn modelId="{DB862700-11DB-4F9A-AF48-8EF3E3D537C6}" type="presParOf" srcId="{D086070F-43EF-45E7-9CE4-C560C5969350}" destId="{78E9A8FC-A038-4DFA-9560-1BD2525E9CB9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312A5C-ED3E-4C43-AD7B-C2A0D720BD52}" type="doc">
      <dgm:prSet loTypeId="urn:diagrams.loki3.com/VaryingWidthList+Icon" loCatId="list" qsTypeId="urn:microsoft.com/office/officeart/2005/8/quickstyle/3d4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A207CE9-D6C4-4580-9379-FB7BA3D20CD8}">
      <dgm:prSet phldrT="[Текст]" custT="1"/>
      <dgm:spPr/>
      <dgm:t>
        <a:bodyPr/>
        <a:lstStyle/>
        <a:p>
          <a:pPr algn="ctr"/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Дети усвоили эталоны цвета;</a:t>
          </a:r>
          <a:endParaRPr lang="ru-RU" sz="1800" dirty="0">
            <a:solidFill>
              <a:schemeClr val="tx1"/>
            </a:solidFill>
          </a:endParaRPr>
        </a:p>
      </dgm:t>
    </dgm:pt>
    <dgm:pt modelId="{E85D7E43-06FA-4E77-9052-83B21C23B9F3}" type="parTrans" cxnId="{02D560D8-F4A4-441B-80EA-4360FDF8CC3F}">
      <dgm:prSet/>
      <dgm:spPr/>
      <dgm:t>
        <a:bodyPr/>
        <a:lstStyle/>
        <a:p>
          <a:endParaRPr lang="ru-RU"/>
        </a:p>
      </dgm:t>
    </dgm:pt>
    <dgm:pt modelId="{408423C7-0FA9-4422-BFE2-65959B8090CE}" type="sibTrans" cxnId="{02D560D8-F4A4-441B-80EA-4360FDF8CC3F}">
      <dgm:prSet/>
      <dgm:spPr/>
      <dgm:t>
        <a:bodyPr/>
        <a:lstStyle/>
        <a:p>
          <a:endParaRPr lang="ru-RU"/>
        </a:p>
      </dgm:t>
    </dgm:pt>
    <dgm:pt modelId="{7BD85359-4988-4663-836E-B20133242BDF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Усовершенствовались навыки количественного и порядкового счета, прямого и обратного счета;</a:t>
          </a:r>
          <a:endParaRPr lang="ru-RU" sz="1800" dirty="0">
            <a:solidFill>
              <a:schemeClr val="tx1"/>
            </a:solidFill>
          </a:endParaRPr>
        </a:p>
      </dgm:t>
    </dgm:pt>
    <dgm:pt modelId="{0628304A-435B-4640-AB59-B64D2C6DEBAF}" type="parTrans" cxnId="{87B33C80-6F75-4C27-9E64-45250E26A4D6}">
      <dgm:prSet/>
      <dgm:spPr/>
      <dgm:t>
        <a:bodyPr/>
        <a:lstStyle/>
        <a:p>
          <a:endParaRPr lang="ru-RU"/>
        </a:p>
      </dgm:t>
    </dgm:pt>
    <dgm:pt modelId="{70605D2C-9706-4A0A-BB2C-6129A2F14794}" type="sibTrans" cxnId="{87B33C80-6F75-4C27-9E64-45250E26A4D6}">
      <dgm:prSet/>
      <dgm:spPr/>
      <dgm:t>
        <a:bodyPr/>
        <a:lstStyle/>
        <a:p>
          <a:endParaRPr lang="ru-RU"/>
        </a:p>
      </dgm:t>
    </dgm:pt>
    <dgm:pt modelId="{4BE81175-FE63-43D5-A554-54DBC42CF31E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Усвоили отношения по длине, высоте, массе, объёму;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75F4F40A-1E27-4CA2-9E3B-3E636A5D0371}" type="parTrans" cxnId="{C85442EB-3743-4A05-AAF7-D04A9F1B13E7}">
      <dgm:prSet/>
      <dgm:spPr/>
      <dgm:t>
        <a:bodyPr/>
        <a:lstStyle/>
        <a:p>
          <a:endParaRPr lang="ru-RU"/>
        </a:p>
      </dgm:t>
    </dgm:pt>
    <dgm:pt modelId="{F1773AC3-D848-4074-88A1-52503D3EB652}" type="sibTrans" cxnId="{C85442EB-3743-4A05-AAF7-D04A9F1B13E7}">
      <dgm:prSet/>
      <dgm:spPr/>
      <dgm:t>
        <a:bodyPr/>
        <a:lstStyle/>
        <a:p>
          <a:endParaRPr lang="ru-RU"/>
        </a:p>
      </dgm:t>
    </dgm:pt>
    <dgm:pt modelId="{594ADFC1-9543-452D-9EF2-F727814E79D7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Стали  свободнее ориентироваться по числовому ряду;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72CEC4AA-D560-4441-9800-8D1EBA678C0D}" type="parTrans" cxnId="{E8D1B094-8220-497B-82D0-D1010AAF3307}">
      <dgm:prSet/>
      <dgm:spPr/>
      <dgm:t>
        <a:bodyPr/>
        <a:lstStyle/>
        <a:p>
          <a:endParaRPr lang="ru-RU"/>
        </a:p>
      </dgm:t>
    </dgm:pt>
    <dgm:pt modelId="{8FB3AAA8-269B-4DD1-96BC-7509A41D8161}" type="sibTrans" cxnId="{E8D1B094-8220-497B-82D0-D1010AAF3307}">
      <dgm:prSet/>
      <dgm:spPr/>
      <dgm:t>
        <a:bodyPr/>
        <a:lstStyle/>
        <a:p>
          <a:endParaRPr lang="ru-RU"/>
        </a:p>
      </dgm:t>
    </dgm:pt>
    <dgm:pt modelId="{FB890821-17A3-4A54-B0A3-3440AD9BAAD9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Научились называть предыдущее и последующее число, сравнивать числа, познакомились с составом числа первого  десятка;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82CF0B4D-69C1-4EA8-8166-95B7069D1F67}" type="parTrans" cxnId="{5C4AC361-65DA-4A53-A064-96FE55763D24}">
      <dgm:prSet/>
      <dgm:spPr/>
      <dgm:t>
        <a:bodyPr/>
        <a:lstStyle/>
        <a:p>
          <a:endParaRPr lang="ru-RU"/>
        </a:p>
      </dgm:t>
    </dgm:pt>
    <dgm:pt modelId="{7A4D08E9-6C40-4E91-9E12-460530C6DE5C}" type="sibTrans" cxnId="{5C4AC361-65DA-4A53-A064-96FE55763D24}">
      <dgm:prSet/>
      <dgm:spPr/>
      <dgm:t>
        <a:bodyPr/>
        <a:lstStyle/>
        <a:p>
          <a:endParaRPr lang="ru-RU"/>
        </a:p>
      </dgm:t>
    </dgm:pt>
    <dgm:pt modelId="{F8DB2B34-BAC1-4199-AA1B-95F598474380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Научились складывать и вычитать числа в пределах первого десятка;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66DD45E0-7725-4718-AE73-05957784A709}" type="parTrans" cxnId="{7DA2C944-1D57-4A81-B5B8-3942210C7717}">
      <dgm:prSet/>
      <dgm:spPr/>
      <dgm:t>
        <a:bodyPr/>
        <a:lstStyle/>
        <a:p>
          <a:endParaRPr lang="ru-RU"/>
        </a:p>
      </dgm:t>
    </dgm:pt>
    <dgm:pt modelId="{8077336E-E63F-4B89-97D7-77814B5BFDB5}" type="sibTrans" cxnId="{7DA2C944-1D57-4A81-B5B8-3942210C7717}">
      <dgm:prSet/>
      <dgm:spPr/>
      <dgm:t>
        <a:bodyPr/>
        <a:lstStyle/>
        <a:p>
          <a:endParaRPr lang="ru-RU"/>
        </a:p>
      </dgm:t>
    </dgm:pt>
    <dgm:pt modelId="{0B0C03E3-B5DE-4722-A5C8-EF05A641A0E4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Научились решать простые задачи на сложение и вычитание, логические задачи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0243E2F8-4B7A-4F6A-94FC-8E849D75093B}" type="parTrans" cxnId="{613050E5-796A-452D-B017-A3F4F886FF31}">
      <dgm:prSet/>
      <dgm:spPr/>
      <dgm:t>
        <a:bodyPr/>
        <a:lstStyle/>
        <a:p>
          <a:endParaRPr lang="ru-RU"/>
        </a:p>
      </dgm:t>
    </dgm:pt>
    <dgm:pt modelId="{BCDFEFA5-EE78-4FB3-BE0A-5247666EE177}" type="sibTrans" cxnId="{613050E5-796A-452D-B017-A3F4F886FF31}">
      <dgm:prSet/>
      <dgm:spPr/>
      <dgm:t>
        <a:bodyPr/>
        <a:lstStyle/>
        <a:p>
          <a:endParaRPr lang="ru-RU"/>
        </a:p>
      </dgm:t>
    </dgm:pt>
    <dgm:pt modelId="{EB2F9316-94A9-41A7-B764-4274E3C6C5EF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Успешно научились  моделировать, конструировать, группировать по цвету и величине;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578091BE-2279-43FF-8320-D508F6E292C0}" type="parTrans" cxnId="{68FC9D02-C628-417B-8038-6E41145DB23C}">
      <dgm:prSet/>
      <dgm:spPr/>
      <dgm:t>
        <a:bodyPr/>
        <a:lstStyle/>
        <a:p>
          <a:endParaRPr lang="ru-RU"/>
        </a:p>
      </dgm:t>
    </dgm:pt>
    <dgm:pt modelId="{D66D5635-A8DF-4323-9B91-F116479651AB}" type="sibTrans" cxnId="{68FC9D02-C628-417B-8038-6E41145DB23C}">
      <dgm:prSet/>
      <dgm:spPr/>
      <dgm:t>
        <a:bodyPr/>
        <a:lstStyle/>
        <a:p>
          <a:endParaRPr lang="ru-RU"/>
        </a:p>
      </dgm:t>
    </dgm:pt>
    <dgm:pt modelId="{5156A889-FC60-4903-94B9-75AA3BC4EAFA}">
      <dgm:prSet custT="1"/>
      <dgm:spPr/>
      <dgm:t>
        <a:bodyPr/>
        <a:lstStyle/>
        <a:p>
          <a:r>
            <a:rPr lang="ru-RU" sz="18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Усовершенствовались  представления о геометрических фигурах;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gm:t>
    </dgm:pt>
    <dgm:pt modelId="{3EF9B8B2-ABC1-4B21-A550-EEC6E44FD680}" type="parTrans" cxnId="{C2D0EFDC-D074-41D7-802B-A038D71476F8}">
      <dgm:prSet/>
      <dgm:spPr/>
      <dgm:t>
        <a:bodyPr/>
        <a:lstStyle/>
        <a:p>
          <a:endParaRPr lang="ru-RU"/>
        </a:p>
      </dgm:t>
    </dgm:pt>
    <dgm:pt modelId="{D8E4B8CF-4DD8-46F8-926A-CFB83495D570}" type="sibTrans" cxnId="{C2D0EFDC-D074-41D7-802B-A038D71476F8}">
      <dgm:prSet/>
      <dgm:spPr/>
      <dgm:t>
        <a:bodyPr/>
        <a:lstStyle/>
        <a:p>
          <a:endParaRPr lang="ru-RU"/>
        </a:p>
      </dgm:t>
    </dgm:pt>
    <dgm:pt modelId="{95DE92B9-0F66-44FA-AC5B-7295BD204F40}" type="pres">
      <dgm:prSet presAssocID="{8F312A5C-ED3E-4C43-AD7B-C2A0D720BD52}" presName="Name0" presStyleCnt="0">
        <dgm:presLayoutVars>
          <dgm:resizeHandles/>
        </dgm:presLayoutVars>
      </dgm:prSet>
      <dgm:spPr/>
      <dgm:t>
        <a:bodyPr/>
        <a:lstStyle/>
        <a:p>
          <a:endParaRPr lang="ru-RU"/>
        </a:p>
      </dgm:t>
    </dgm:pt>
    <dgm:pt modelId="{22AC4B97-EEB1-45C8-A823-72FAB5255C9D}" type="pres">
      <dgm:prSet presAssocID="{6A207CE9-D6C4-4580-9379-FB7BA3D20CD8}" presName="text" presStyleLbl="node1" presStyleIdx="0" presStyleCnt="9" custScaleX="150102" custScaleY="58812" custLinFactNeighborX="62820" custLinFactNeighborY="-5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B4ABC-D8F0-4E53-80A3-F859907D7ECB}" type="pres">
      <dgm:prSet presAssocID="{408423C7-0FA9-4422-BFE2-65959B8090CE}" presName="space" presStyleCnt="0"/>
      <dgm:spPr/>
      <dgm:t>
        <a:bodyPr/>
        <a:lstStyle/>
        <a:p>
          <a:endParaRPr lang="ru-RU"/>
        </a:p>
      </dgm:t>
    </dgm:pt>
    <dgm:pt modelId="{62B23A3A-958C-4204-90A7-24F409FF8B3F}" type="pres">
      <dgm:prSet presAssocID="{4BE81175-FE63-43D5-A554-54DBC42CF31E}" presName="text" presStyleLbl="node1" presStyleIdx="1" presStyleCnt="9" custScaleX="102941" custScaleY="37602" custLinFactY="-267" custLinFactNeighborX="256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CB742A-B361-4D84-88F9-7A80591D4197}" type="pres">
      <dgm:prSet presAssocID="{F1773AC3-D848-4074-88A1-52503D3EB652}" presName="space" presStyleCnt="0"/>
      <dgm:spPr/>
      <dgm:t>
        <a:bodyPr/>
        <a:lstStyle/>
        <a:p>
          <a:endParaRPr lang="ru-RU"/>
        </a:p>
      </dgm:t>
    </dgm:pt>
    <dgm:pt modelId="{F8823F5E-95EE-4D5F-AE1A-15B5D352AB59}" type="pres">
      <dgm:prSet presAssocID="{7BD85359-4988-4663-836E-B20133242BDF}" presName="text" presStyleLbl="node1" presStyleIdx="2" presStyleCnt="9" custScaleX="121366" custScaleY="60073" custLinFactY="-6101" custLinFactNeighborX="2357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2E5E2-5D1C-42AE-A95B-B6AD400F86DE}" type="pres">
      <dgm:prSet presAssocID="{70605D2C-9706-4A0A-BB2C-6129A2F14794}" presName="space" presStyleCnt="0"/>
      <dgm:spPr/>
      <dgm:t>
        <a:bodyPr/>
        <a:lstStyle/>
        <a:p>
          <a:endParaRPr lang="ru-RU"/>
        </a:p>
      </dgm:t>
    </dgm:pt>
    <dgm:pt modelId="{AA1F1B40-6FB8-4B83-A1C6-E23382BC298F}" type="pres">
      <dgm:prSet presAssocID="{594ADFC1-9543-452D-9EF2-F727814E79D7}" presName="text" presStyleLbl="node1" presStyleIdx="3" presStyleCnt="9" custScaleX="178563" custScaleY="59576" custLinFactY="-12345" custLinFactNeighborX="276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B9AD3-FE0C-464D-A523-FE39AFD79827}" type="pres">
      <dgm:prSet presAssocID="{8FB3AAA8-269B-4DD1-96BC-7509A41D8161}" presName="space" presStyleCnt="0"/>
      <dgm:spPr/>
      <dgm:t>
        <a:bodyPr/>
        <a:lstStyle/>
        <a:p>
          <a:endParaRPr lang="ru-RU"/>
        </a:p>
      </dgm:t>
    </dgm:pt>
    <dgm:pt modelId="{58C868F1-E771-43DA-8DAE-F6DC552C6CC9}" type="pres">
      <dgm:prSet presAssocID="{FB890821-17A3-4A54-B0A3-3440AD9BAAD9}" presName="text" presStyleLbl="node1" presStyleIdx="4" presStyleCnt="9" custScaleX="101195" custScaleY="70110" custLinFactY="-18093" custLinFactNeighborX="1008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8F7F0-0B98-43EC-926E-42F81935133D}" type="pres">
      <dgm:prSet presAssocID="{7A4D08E9-6C40-4E91-9E12-460530C6DE5C}" presName="space" presStyleCnt="0"/>
      <dgm:spPr/>
      <dgm:t>
        <a:bodyPr/>
        <a:lstStyle/>
        <a:p>
          <a:endParaRPr lang="ru-RU"/>
        </a:p>
      </dgm:t>
    </dgm:pt>
    <dgm:pt modelId="{49D71A17-3D85-4EC5-AE38-637D62F1A93A}" type="pres">
      <dgm:prSet presAssocID="{F8DB2B34-BAC1-4199-AA1B-95F598474380}" presName="text" presStyleLbl="node1" presStyleIdx="5" presStyleCnt="9" custScaleX="207284" custScaleY="59512" custLinFactY="-27021" custLinFactNeighborX="1328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EC864-E9C4-482D-A941-666BC4935791}" type="pres">
      <dgm:prSet presAssocID="{8077336E-E63F-4B89-97D7-77814B5BFDB5}" presName="space" presStyleCnt="0"/>
      <dgm:spPr/>
      <dgm:t>
        <a:bodyPr/>
        <a:lstStyle/>
        <a:p>
          <a:endParaRPr lang="ru-RU"/>
        </a:p>
      </dgm:t>
    </dgm:pt>
    <dgm:pt modelId="{93CC13A0-FD45-45CD-B89C-F8B47E1ABFF4}" type="pres">
      <dgm:prSet presAssocID="{0B0C03E3-B5DE-4722-A5C8-EF05A641A0E4}" presName="text" presStyleLbl="node1" presStyleIdx="6" presStyleCnt="9" custScaleX="178811" custScaleY="59985" custLinFactY="-32704" custLinFactNeighborX="761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CA1838-CB22-4948-9DDC-C0B5EB561FB9}" type="pres">
      <dgm:prSet presAssocID="{BCDFEFA5-EE78-4FB3-BE0A-5247666EE177}" presName="space" presStyleCnt="0"/>
      <dgm:spPr/>
      <dgm:t>
        <a:bodyPr/>
        <a:lstStyle/>
        <a:p>
          <a:endParaRPr lang="ru-RU"/>
        </a:p>
      </dgm:t>
    </dgm:pt>
    <dgm:pt modelId="{138FD1D0-07AC-4128-A069-612F369C9C17}" type="pres">
      <dgm:prSet presAssocID="{5156A889-FC60-4903-94B9-75AA3BC4EAFA}" presName="text" presStyleLbl="node1" presStyleIdx="7" presStyleCnt="9" custScaleX="120788" custScaleY="55374" custLinFactY="-38861" custLinFactNeighborX="307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76A61-EF1F-4023-A9BC-1F7B83A8C064}" type="pres">
      <dgm:prSet presAssocID="{D8E4B8CF-4DD8-46F8-926A-CFB83495D570}" presName="space" presStyleCnt="0"/>
      <dgm:spPr/>
      <dgm:t>
        <a:bodyPr/>
        <a:lstStyle/>
        <a:p>
          <a:endParaRPr lang="ru-RU"/>
        </a:p>
      </dgm:t>
    </dgm:pt>
    <dgm:pt modelId="{C7FABCB4-947C-4018-BDBB-4EE68EF8B1A0}" type="pres">
      <dgm:prSet presAssocID="{EB2F9316-94A9-41A7-B764-4274E3C6C5EF}" presName="text" presStyleLbl="node1" presStyleIdx="8" presStyleCnt="9" custScaleX="159028" custScaleY="62577" custLinFactY="-47760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5442EB-3743-4A05-AAF7-D04A9F1B13E7}" srcId="{8F312A5C-ED3E-4C43-AD7B-C2A0D720BD52}" destId="{4BE81175-FE63-43D5-A554-54DBC42CF31E}" srcOrd="1" destOrd="0" parTransId="{75F4F40A-1E27-4CA2-9E3B-3E636A5D0371}" sibTransId="{F1773AC3-D848-4074-88A1-52503D3EB652}"/>
    <dgm:cxn modelId="{02D560D8-F4A4-441B-80EA-4360FDF8CC3F}" srcId="{8F312A5C-ED3E-4C43-AD7B-C2A0D720BD52}" destId="{6A207CE9-D6C4-4580-9379-FB7BA3D20CD8}" srcOrd="0" destOrd="0" parTransId="{E85D7E43-06FA-4E77-9052-83B21C23B9F3}" sibTransId="{408423C7-0FA9-4422-BFE2-65959B8090CE}"/>
    <dgm:cxn modelId="{DB179039-4E54-4F5F-AF83-2A551B544B4B}" type="presOf" srcId="{6A207CE9-D6C4-4580-9379-FB7BA3D20CD8}" destId="{22AC4B97-EEB1-45C8-A823-72FAB5255C9D}" srcOrd="0" destOrd="0" presId="urn:diagrams.loki3.com/VaryingWidthList+Icon"/>
    <dgm:cxn modelId="{613050E5-796A-452D-B017-A3F4F886FF31}" srcId="{8F312A5C-ED3E-4C43-AD7B-C2A0D720BD52}" destId="{0B0C03E3-B5DE-4722-A5C8-EF05A641A0E4}" srcOrd="6" destOrd="0" parTransId="{0243E2F8-4B7A-4F6A-94FC-8E849D75093B}" sibTransId="{BCDFEFA5-EE78-4FB3-BE0A-5247666EE177}"/>
    <dgm:cxn modelId="{7DA2C944-1D57-4A81-B5B8-3942210C7717}" srcId="{8F312A5C-ED3E-4C43-AD7B-C2A0D720BD52}" destId="{F8DB2B34-BAC1-4199-AA1B-95F598474380}" srcOrd="5" destOrd="0" parTransId="{66DD45E0-7725-4718-AE73-05957784A709}" sibTransId="{8077336E-E63F-4B89-97D7-77814B5BFDB5}"/>
    <dgm:cxn modelId="{C2D0EFDC-D074-41D7-802B-A038D71476F8}" srcId="{8F312A5C-ED3E-4C43-AD7B-C2A0D720BD52}" destId="{5156A889-FC60-4903-94B9-75AA3BC4EAFA}" srcOrd="7" destOrd="0" parTransId="{3EF9B8B2-ABC1-4B21-A550-EEC6E44FD680}" sibTransId="{D8E4B8CF-4DD8-46F8-926A-CFB83495D570}"/>
    <dgm:cxn modelId="{3AFFF9FF-FBA9-4D09-9EEF-B62C30920D84}" type="presOf" srcId="{EB2F9316-94A9-41A7-B764-4274E3C6C5EF}" destId="{C7FABCB4-947C-4018-BDBB-4EE68EF8B1A0}" srcOrd="0" destOrd="0" presId="urn:diagrams.loki3.com/VaryingWidthList+Icon"/>
    <dgm:cxn modelId="{B0D9FECB-0444-4F4C-9116-355DC5A58131}" type="presOf" srcId="{0B0C03E3-B5DE-4722-A5C8-EF05A641A0E4}" destId="{93CC13A0-FD45-45CD-B89C-F8B47E1ABFF4}" srcOrd="0" destOrd="0" presId="urn:diagrams.loki3.com/VaryingWidthList+Icon"/>
    <dgm:cxn modelId="{E1E2EA2F-569A-4574-9987-B7639036FC90}" type="presOf" srcId="{594ADFC1-9543-452D-9EF2-F727814E79D7}" destId="{AA1F1B40-6FB8-4B83-A1C6-E23382BC298F}" srcOrd="0" destOrd="0" presId="urn:diagrams.loki3.com/VaryingWidthList+Icon"/>
    <dgm:cxn modelId="{8826ED63-F829-4F3C-9334-FD36B4E378BE}" type="presOf" srcId="{4BE81175-FE63-43D5-A554-54DBC42CF31E}" destId="{62B23A3A-958C-4204-90A7-24F409FF8B3F}" srcOrd="0" destOrd="0" presId="urn:diagrams.loki3.com/VaryingWidthList+Icon"/>
    <dgm:cxn modelId="{E8D1B094-8220-497B-82D0-D1010AAF3307}" srcId="{8F312A5C-ED3E-4C43-AD7B-C2A0D720BD52}" destId="{594ADFC1-9543-452D-9EF2-F727814E79D7}" srcOrd="3" destOrd="0" parTransId="{72CEC4AA-D560-4441-9800-8D1EBA678C0D}" sibTransId="{8FB3AAA8-269B-4DD1-96BC-7509A41D8161}"/>
    <dgm:cxn modelId="{25B4F22B-AACB-4EB0-A0B5-62D8CC7EC8D6}" type="presOf" srcId="{7BD85359-4988-4663-836E-B20133242BDF}" destId="{F8823F5E-95EE-4D5F-AE1A-15B5D352AB59}" srcOrd="0" destOrd="0" presId="urn:diagrams.loki3.com/VaryingWidthList+Icon"/>
    <dgm:cxn modelId="{0C8A5B8E-8E59-443F-AE61-F1C51CA59781}" type="presOf" srcId="{8F312A5C-ED3E-4C43-AD7B-C2A0D720BD52}" destId="{95DE92B9-0F66-44FA-AC5B-7295BD204F40}" srcOrd="0" destOrd="0" presId="urn:diagrams.loki3.com/VaryingWidthList+Icon"/>
    <dgm:cxn modelId="{87B33C80-6F75-4C27-9E64-45250E26A4D6}" srcId="{8F312A5C-ED3E-4C43-AD7B-C2A0D720BD52}" destId="{7BD85359-4988-4663-836E-B20133242BDF}" srcOrd="2" destOrd="0" parTransId="{0628304A-435B-4640-AB59-B64D2C6DEBAF}" sibTransId="{70605D2C-9706-4A0A-BB2C-6129A2F14794}"/>
    <dgm:cxn modelId="{A22F2BC3-A95E-4C89-8730-005BF7824992}" type="presOf" srcId="{F8DB2B34-BAC1-4199-AA1B-95F598474380}" destId="{49D71A17-3D85-4EC5-AE38-637D62F1A93A}" srcOrd="0" destOrd="0" presId="urn:diagrams.loki3.com/VaryingWidthList+Icon"/>
    <dgm:cxn modelId="{68FC9D02-C628-417B-8038-6E41145DB23C}" srcId="{8F312A5C-ED3E-4C43-AD7B-C2A0D720BD52}" destId="{EB2F9316-94A9-41A7-B764-4274E3C6C5EF}" srcOrd="8" destOrd="0" parTransId="{578091BE-2279-43FF-8320-D508F6E292C0}" sibTransId="{D66D5635-A8DF-4323-9B91-F116479651AB}"/>
    <dgm:cxn modelId="{5264CAE2-09FB-455B-AF63-FBF1C8E99FEB}" type="presOf" srcId="{5156A889-FC60-4903-94B9-75AA3BC4EAFA}" destId="{138FD1D0-07AC-4128-A069-612F369C9C17}" srcOrd="0" destOrd="0" presId="urn:diagrams.loki3.com/VaryingWidthList+Icon"/>
    <dgm:cxn modelId="{5C4AC361-65DA-4A53-A064-96FE55763D24}" srcId="{8F312A5C-ED3E-4C43-AD7B-C2A0D720BD52}" destId="{FB890821-17A3-4A54-B0A3-3440AD9BAAD9}" srcOrd="4" destOrd="0" parTransId="{82CF0B4D-69C1-4EA8-8166-95B7069D1F67}" sibTransId="{7A4D08E9-6C40-4E91-9E12-460530C6DE5C}"/>
    <dgm:cxn modelId="{86CAE64E-BD52-4957-9B59-A6EF1D937205}" type="presOf" srcId="{FB890821-17A3-4A54-B0A3-3440AD9BAAD9}" destId="{58C868F1-E771-43DA-8DAE-F6DC552C6CC9}" srcOrd="0" destOrd="0" presId="urn:diagrams.loki3.com/VaryingWidthList+Icon"/>
    <dgm:cxn modelId="{F0B33CA6-DC2D-4389-B884-476C60269971}" type="presParOf" srcId="{95DE92B9-0F66-44FA-AC5B-7295BD204F40}" destId="{22AC4B97-EEB1-45C8-A823-72FAB5255C9D}" srcOrd="0" destOrd="0" presId="urn:diagrams.loki3.com/VaryingWidthList+Icon"/>
    <dgm:cxn modelId="{1635B84E-D03C-4858-ACBD-FD9EBD894FEF}" type="presParOf" srcId="{95DE92B9-0F66-44FA-AC5B-7295BD204F40}" destId="{8D2B4ABC-D8F0-4E53-80A3-F859907D7ECB}" srcOrd="1" destOrd="0" presId="urn:diagrams.loki3.com/VaryingWidthList+Icon"/>
    <dgm:cxn modelId="{1710D514-80D4-424E-AE61-DC5ED441F8E7}" type="presParOf" srcId="{95DE92B9-0F66-44FA-AC5B-7295BD204F40}" destId="{62B23A3A-958C-4204-90A7-24F409FF8B3F}" srcOrd="2" destOrd="0" presId="urn:diagrams.loki3.com/VaryingWidthList+Icon"/>
    <dgm:cxn modelId="{F1FD8040-0A18-4AFA-963A-08F86A8B0C13}" type="presParOf" srcId="{95DE92B9-0F66-44FA-AC5B-7295BD204F40}" destId="{1DCB742A-B361-4D84-88F9-7A80591D4197}" srcOrd="3" destOrd="0" presId="urn:diagrams.loki3.com/VaryingWidthList+Icon"/>
    <dgm:cxn modelId="{3515F018-9C7B-485F-AF4A-50AF11FF29B7}" type="presParOf" srcId="{95DE92B9-0F66-44FA-AC5B-7295BD204F40}" destId="{F8823F5E-95EE-4D5F-AE1A-15B5D352AB59}" srcOrd="4" destOrd="0" presId="urn:diagrams.loki3.com/VaryingWidthList+Icon"/>
    <dgm:cxn modelId="{CCCED162-676B-4DC3-AB2A-EBD647B5F902}" type="presParOf" srcId="{95DE92B9-0F66-44FA-AC5B-7295BD204F40}" destId="{2542E5E2-5D1C-42AE-A95B-B6AD400F86DE}" srcOrd="5" destOrd="0" presId="urn:diagrams.loki3.com/VaryingWidthList+Icon"/>
    <dgm:cxn modelId="{30EF86D6-0C14-4213-9B91-A6BA5CA82961}" type="presParOf" srcId="{95DE92B9-0F66-44FA-AC5B-7295BD204F40}" destId="{AA1F1B40-6FB8-4B83-A1C6-E23382BC298F}" srcOrd="6" destOrd="0" presId="urn:diagrams.loki3.com/VaryingWidthList+Icon"/>
    <dgm:cxn modelId="{5FABA001-371C-41E4-A851-5F97AF1319FB}" type="presParOf" srcId="{95DE92B9-0F66-44FA-AC5B-7295BD204F40}" destId="{D3EB9AD3-FE0C-464D-A523-FE39AFD79827}" srcOrd="7" destOrd="0" presId="urn:diagrams.loki3.com/VaryingWidthList+Icon"/>
    <dgm:cxn modelId="{346FC69C-E776-4511-966D-DFE304B7E082}" type="presParOf" srcId="{95DE92B9-0F66-44FA-AC5B-7295BD204F40}" destId="{58C868F1-E771-43DA-8DAE-F6DC552C6CC9}" srcOrd="8" destOrd="0" presId="urn:diagrams.loki3.com/VaryingWidthList+Icon"/>
    <dgm:cxn modelId="{56D2F5BE-855A-499D-8F06-33D5B3354F1D}" type="presParOf" srcId="{95DE92B9-0F66-44FA-AC5B-7295BD204F40}" destId="{88D8F7F0-0B98-43EC-926E-42F81935133D}" srcOrd="9" destOrd="0" presId="urn:diagrams.loki3.com/VaryingWidthList+Icon"/>
    <dgm:cxn modelId="{0208DC82-FB9D-4CB7-A44B-7F5B55FE8D4E}" type="presParOf" srcId="{95DE92B9-0F66-44FA-AC5B-7295BD204F40}" destId="{49D71A17-3D85-4EC5-AE38-637D62F1A93A}" srcOrd="10" destOrd="0" presId="urn:diagrams.loki3.com/VaryingWidthList+Icon"/>
    <dgm:cxn modelId="{4413878A-39E3-47BB-A1CF-48003424F100}" type="presParOf" srcId="{95DE92B9-0F66-44FA-AC5B-7295BD204F40}" destId="{4BDEC864-E9C4-482D-A941-666BC4935791}" srcOrd="11" destOrd="0" presId="urn:diagrams.loki3.com/VaryingWidthList+Icon"/>
    <dgm:cxn modelId="{BDCB5C24-4507-469F-8F15-6A77F7E70FA0}" type="presParOf" srcId="{95DE92B9-0F66-44FA-AC5B-7295BD204F40}" destId="{93CC13A0-FD45-45CD-B89C-F8B47E1ABFF4}" srcOrd="12" destOrd="0" presId="urn:diagrams.loki3.com/VaryingWidthList+Icon"/>
    <dgm:cxn modelId="{7406080E-FB13-4EA3-887E-1B4AD5C8CE14}" type="presParOf" srcId="{95DE92B9-0F66-44FA-AC5B-7295BD204F40}" destId="{24CA1838-CB22-4948-9DDC-C0B5EB561FB9}" srcOrd="13" destOrd="0" presId="urn:diagrams.loki3.com/VaryingWidthList+Icon"/>
    <dgm:cxn modelId="{B3F67962-B696-4BFB-9CE5-72067ED5F383}" type="presParOf" srcId="{95DE92B9-0F66-44FA-AC5B-7295BD204F40}" destId="{138FD1D0-07AC-4128-A069-612F369C9C17}" srcOrd="14" destOrd="0" presId="urn:diagrams.loki3.com/VaryingWidthList+Icon"/>
    <dgm:cxn modelId="{CA7043F8-B45C-4273-9239-EAB421494C73}" type="presParOf" srcId="{95DE92B9-0F66-44FA-AC5B-7295BD204F40}" destId="{36576A61-EF1F-4023-A9BC-1F7B83A8C064}" srcOrd="15" destOrd="0" presId="urn:diagrams.loki3.com/VaryingWidthList+Icon"/>
    <dgm:cxn modelId="{2DF7D688-CDEF-4226-B539-94A937228257}" type="presParOf" srcId="{95DE92B9-0F66-44FA-AC5B-7295BD204F40}" destId="{C7FABCB4-947C-4018-BDBB-4EE68EF8B1A0}" srcOrd="1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832542-00D7-4BEF-8DC8-DD569E489A60}">
      <dsp:nvSpPr>
        <dsp:cNvPr id="0" name=""/>
        <dsp:cNvSpPr/>
      </dsp:nvSpPr>
      <dsp:spPr>
        <a:xfrm>
          <a:off x="-431306" y="0"/>
          <a:ext cx="7501014" cy="964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Ознакомлению детей с геометрическими фигурами, формой предметов, размером;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-403059" y="28247"/>
        <a:ext cx="6019820" cy="907919"/>
      </dsp:txXfrm>
    </dsp:sp>
    <dsp:sp modelId="{5DE4DD4F-BEAE-4764-94EC-5559AEB574FB}">
      <dsp:nvSpPr>
        <dsp:cNvPr id="0" name=""/>
        <dsp:cNvSpPr/>
      </dsp:nvSpPr>
      <dsp:spPr>
        <a:xfrm>
          <a:off x="481673" y="1071572"/>
          <a:ext cx="6537670" cy="10179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Развитию мыслительных умений: сравнивать, анализировать, классифицировать, обобщать, абстрагировать, кодировать и декодировать информацию;</a:t>
          </a:r>
          <a:endParaRPr lang="ru-RU" sz="18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511489" y="1101388"/>
        <a:ext cx="5280277" cy="958354"/>
      </dsp:txXfrm>
    </dsp:sp>
    <dsp:sp modelId="{77699883-0BAC-4F20-82A4-42698C7BF827}">
      <dsp:nvSpPr>
        <dsp:cNvPr id="0" name=""/>
        <dsp:cNvSpPr/>
      </dsp:nvSpPr>
      <dsp:spPr>
        <a:xfrm>
          <a:off x="1344289" y="2196718"/>
          <a:ext cx="5675057" cy="9644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Усвоению элементарных навыков алгоритмической культуры мышления;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372536" y="2224965"/>
        <a:ext cx="4578840" cy="907919"/>
      </dsp:txXfrm>
    </dsp:sp>
    <dsp:sp modelId="{F85FFDBC-8B76-4552-8D2B-F9628FA2183B}">
      <dsp:nvSpPr>
        <dsp:cNvPr id="0" name=""/>
        <dsp:cNvSpPr/>
      </dsp:nvSpPr>
      <dsp:spPr>
        <a:xfrm>
          <a:off x="2206904" y="3286147"/>
          <a:ext cx="4812443" cy="9822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Развитию познавательных процессов восприятия, памяти, внимания, воображения;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2235674" y="3314917"/>
        <a:ext cx="3873219" cy="924733"/>
      </dsp:txXfrm>
    </dsp:sp>
    <dsp:sp modelId="{DEE2C204-AAC6-4B96-91EE-508D2795CB7E}">
      <dsp:nvSpPr>
        <dsp:cNvPr id="0" name=""/>
        <dsp:cNvSpPr/>
      </dsp:nvSpPr>
      <dsp:spPr>
        <a:xfrm>
          <a:off x="3069520" y="4500592"/>
          <a:ext cx="3949829" cy="7501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rPr>
            <a:t>Развитию творческих способностей.</a:t>
          </a:r>
          <a:endParaRPr lang="ru-RU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091490" y="4522562"/>
        <a:ext cx="3182244" cy="706161"/>
      </dsp:txXfrm>
    </dsp:sp>
    <dsp:sp modelId="{A72D67E5-ED8C-415F-8070-2C8DD78AE8BA}">
      <dsp:nvSpPr>
        <dsp:cNvPr id="0" name=""/>
        <dsp:cNvSpPr/>
      </dsp:nvSpPr>
      <dsp:spPr>
        <a:xfrm>
          <a:off x="6050144" y="714380"/>
          <a:ext cx="626868" cy="6268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191189" y="714380"/>
        <a:ext cx="344778" cy="471718"/>
      </dsp:txXfrm>
    </dsp:sp>
    <dsp:sp modelId="{7B483E2C-5696-4906-9E66-C1ED46784E2C}">
      <dsp:nvSpPr>
        <dsp:cNvPr id="0" name=""/>
        <dsp:cNvSpPr/>
      </dsp:nvSpPr>
      <dsp:spPr>
        <a:xfrm>
          <a:off x="6011534" y="1802916"/>
          <a:ext cx="626868" cy="6268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152579" y="1802916"/>
        <a:ext cx="344778" cy="471718"/>
      </dsp:txXfrm>
    </dsp:sp>
    <dsp:sp modelId="{CF2B6701-A65E-468D-9376-B81C0C58343E}">
      <dsp:nvSpPr>
        <dsp:cNvPr id="0" name=""/>
        <dsp:cNvSpPr/>
      </dsp:nvSpPr>
      <dsp:spPr>
        <a:xfrm>
          <a:off x="6017286" y="2928957"/>
          <a:ext cx="626868" cy="6268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158331" y="2928957"/>
        <a:ext cx="344778" cy="471718"/>
      </dsp:txXfrm>
    </dsp:sp>
    <dsp:sp modelId="{E050B91F-11F3-4A4A-8C1A-1E2B4E3194FC}">
      <dsp:nvSpPr>
        <dsp:cNvPr id="0" name=""/>
        <dsp:cNvSpPr/>
      </dsp:nvSpPr>
      <dsp:spPr>
        <a:xfrm>
          <a:off x="6000854" y="4000527"/>
          <a:ext cx="626868" cy="62686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>
        <a:off x="6141899" y="4000527"/>
        <a:ext cx="344778" cy="471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C134C5-E20D-4A50-A736-60F850B8A70F}">
      <dsp:nvSpPr>
        <dsp:cNvPr id="0" name=""/>
        <dsp:cNvSpPr/>
      </dsp:nvSpPr>
      <dsp:spPr>
        <a:xfrm>
          <a:off x="-600077" y="101685"/>
          <a:ext cx="8001051" cy="9539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Игры с логическими блоками по методике </a:t>
          </a:r>
          <a:r>
            <a:rPr lang="ru-RU" sz="20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Дьенеша</a:t>
          </a: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учат дошкольника  не только думать, следить за координацией движений, но и говорить, способствуют развитию речи.    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-572138" y="129624"/>
        <a:ext cx="6617688" cy="898046"/>
      </dsp:txXfrm>
    </dsp:sp>
    <dsp:sp modelId="{516E525A-8E34-4916-B1F7-9F2D045B8827}">
      <dsp:nvSpPr>
        <dsp:cNvPr id="0" name=""/>
        <dsp:cNvSpPr/>
      </dsp:nvSpPr>
      <dsp:spPr>
        <a:xfrm>
          <a:off x="0" y="1234431"/>
          <a:ext cx="8001051" cy="11173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Дети начинают использовать более сложные грамматические структуры предложений в речи на основе сравнения, отрицания и группировки однородных предметов. 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725" y="1267156"/>
        <a:ext cx="5638661" cy="1051872"/>
      </dsp:txXfrm>
    </dsp:sp>
    <dsp:sp modelId="{3BB3604A-8C59-485F-8B98-B34460AABA0D}">
      <dsp:nvSpPr>
        <dsp:cNvPr id="0" name=""/>
        <dsp:cNvSpPr/>
      </dsp:nvSpPr>
      <dsp:spPr>
        <a:xfrm>
          <a:off x="7000926" y="1000129"/>
          <a:ext cx="752242" cy="75224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7170180" y="1000129"/>
        <a:ext cx="413734" cy="5660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006CE2-4B9E-44C7-9EE3-BCFCCFB261C6}">
      <dsp:nvSpPr>
        <dsp:cNvPr id="0" name=""/>
        <dsp:cNvSpPr/>
      </dsp:nvSpPr>
      <dsp:spPr>
        <a:xfrm rot="5400000">
          <a:off x="-98077" y="100151"/>
          <a:ext cx="653851" cy="457696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230921"/>
        <a:ext cx="457696" cy="196155"/>
      </dsp:txXfrm>
    </dsp:sp>
    <dsp:sp modelId="{4B684F42-3A50-4A0B-B956-C70C503EF31F}">
      <dsp:nvSpPr>
        <dsp:cNvPr id="0" name=""/>
        <dsp:cNvSpPr/>
      </dsp:nvSpPr>
      <dsp:spPr>
        <a:xfrm rot="5400000">
          <a:off x="2873866" y="-2414096"/>
          <a:ext cx="425003" cy="5257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конструирование и моделирование</a:t>
          </a:r>
          <a:endParaRPr lang="ru-RU" sz="2100" kern="1200" dirty="0"/>
        </a:p>
      </dsp:txBody>
      <dsp:txXfrm rot="-5400000">
        <a:off x="457697" y="22820"/>
        <a:ext cx="5236596" cy="383509"/>
      </dsp:txXfrm>
    </dsp:sp>
    <dsp:sp modelId="{1CEDD0FC-B025-4CD2-9C42-BE75B7A1B682}">
      <dsp:nvSpPr>
        <dsp:cNvPr id="0" name=""/>
        <dsp:cNvSpPr/>
      </dsp:nvSpPr>
      <dsp:spPr>
        <a:xfrm rot="5400000">
          <a:off x="-98077" y="667818"/>
          <a:ext cx="653851" cy="457696"/>
        </a:xfrm>
        <a:prstGeom prst="chevron">
          <a:avLst/>
        </a:prstGeom>
        <a:gradFill rotWithShape="0">
          <a:gsLst>
            <a:gs pos="0">
              <a:schemeClr val="accent2">
                <a:hueOff val="780253"/>
                <a:satOff val="-973"/>
                <a:lumOff val="229"/>
                <a:alphaOff val="0"/>
                <a:shade val="51000"/>
                <a:satMod val="130000"/>
              </a:schemeClr>
            </a:gs>
            <a:gs pos="80000">
              <a:schemeClr val="accent2">
                <a:hueOff val="780253"/>
                <a:satOff val="-973"/>
                <a:lumOff val="229"/>
                <a:alphaOff val="0"/>
                <a:shade val="93000"/>
                <a:satMod val="130000"/>
              </a:schemeClr>
            </a:gs>
            <a:gs pos="100000">
              <a:schemeClr val="accent2">
                <a:hueOff val="780253"/>
                <a:satOff val="-973"/>
                <a:lumOff val="22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798588"/>
        <a:ext cx="457696" cy="196155"/>
      </dsp:txXfrm>
    </dsp:sp>
    <dsp:sp modelId="{D79522F6-92C3-4B27-94B0-DABBFA802179}">
      <dsp:nvSpPr>
        <dsp:cNvPr id="0" name=""/>
        <dsp:cNvSpPr/>
      </dsp:nvSpPr>
      <dsp:spPr>
        <a:xfrm rot="5400000">
          <a:off x="2873866" y="-1846429"/>
          <a:ext cx="425003" cy="5257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цвета</a:t>
          </a:r>
          <a:endParaRPr lang="ru-RU" sz="2100" kern="1200" dirty="0"/>
        </a:p>
      </dsp:txBody>
      <dsp:txXfrm rot="-5400000">
        <a:off x="457697" y="590487"/>
        <a:ext cx="5236596" cy="383509"/>
      </dsp:txXfrm>
    </dsp:sp>
    <dsp:sp modelId="{FF52ECCB-B86A-4977-B9F9-627230BBFCAB}">
      <dsp:nvSpPr>
        <dsp:cNvPr id="0" name=""/>
        <dsp:cNvSpPr/>
      </dsp:nvSpPr>
      <dsp:spPr>
        <a:xfrm rot="5400000">
          <a:off x="-98077" y="1235485"/>
          <a:ext cx="653851" cy="457696"/>
        </a:xfrm>
        <a:prstGeom prst="chevron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1366255"/>
        <a:ext cx="457696" cy="196155"/>
      </dsp:txXfrm>
    </dsp:sp>
    <dsp:sp modelId="{2A41E07D-2968-4A42-81C3-E1EF25B0FCA1}">
      <dsp:nvSpPr>
        <dsp:cNvPr id="0" name=""/>
        <dsp:cNvSpPr/>
      </dsp:nvSpPr>
      <dsp:spPr>
        <a:xfrm rot="5400000">
          <a:off x="2873866" y="-1278762"/>
          <a:ext cx="425003" cy="5257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форм</a:t>
          </a:r>
          <a:endParaRPr lang="ru-RU" sz="2100" kern="1200" dirty="0"/>
        </a:p>
      </dsp:txBody>
      <dsp:txXfrm rot="-5400000">
        <a:off x="457697" y="1158154"/>
        <a:ext cx="5236596" cy="383509"/>
      </dsp:txXfrm>
    </dsp:sp>
    <dsp:sp modelId="{9B715012-174E-4448-B5FF-5CA76786238A}">
      <dsp:nvSpPr>
        <dsp:cNvPr id="0" name=""/>
        <dsp:cNvSpPr/>
      </dsp:nvSpPr>
      <dsp:spPr>
        <a:xfrm rot="5400000">
          <a:off x="-98077" y="1803151"/>
          <a:ext cx="653851" cy="457696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1933921"/>
        <a:ext cx="457696" cy="196155"/>
      </dsp:txXfrm>
    </dsp:sp>
    <dsp:sp modelId="{B9E1E7E2-8496-488C-BE40-7357D64F37C7}">
      <dsp:nvSpPr>
        <dsp:cNvPr id="0" name=""/>
        <dsp:cNvSpPr/>
      </dsp:nvSpPr>
      <dsp:spPr>
        <a:xfrm rot="5400000">
          <a:off x="2873866" y="-711095"/>
          <a:ext cx="425003" cy="5257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изучение свойств</a:t>
          </a:r>
          <a:endParaRPr lang="ru-RU" sz="2100" kern="1200" dirty="0"/>
        </a:p>
      </dsp:txBody>
      <dsp:txXfrm rot="-5400000">
        <a:off x="457697" y="1725821"/>
        <a:ext cx="5236596" cy="383509"/>
      </dsp:txXfrm>
    </dsp:sp>
    <dsp:sp modelId="{3E936383-D086-40C4-802F-0FE84A7DDCE7}">
      <dsp:nvSpPr>
        <dsp:cNvPr id="0" name=""/>
        <dsp:cNvSpPr/>
      </dsp:nvSpPr>
      <dsp:spPr>
        <a:xfrm rot="5400000">
          <a:off x="-98077" y="2370818"/>
          <a:ext cx="653851" cy="457696"/>
        </a:xfrm>
        <a:prstGeom prst="chevron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2501588"/>
        <a:ext cx="457696" cy="196155"/>
      </dsp:txXfrm>
    </dsp:sp>
    <dsp:sp modelId="{857823E0-BFD6-427C-B5CB-069A58BA132F}">
      <dsp:nvSpPr>
        <dsp:cNvPr id="0" name=""/>
        <dsp:cNvSpPr/>
      </dsp:nvSpPr>
      <dsp:spPr>
        <a:xfrm rot="5400000">
          <a:off x="2873866" y="-143429"/>
          <a:ext cx="425003" cy="5257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сравнение, классификация и обобщение</a:t>
          </a:r>
          <a:endParaRPr lang="ru-RU" sz="2100" kern="1200" dirty="0"/>
        </a:p>
      </dsp:txBody>
      <dsp:txXfrm rot="-5400000">
        <a:off x="457697" y="2293487"/>
        <a:ext cx="5236596" cy="383509"/>
      </dsp:txXfrm>
    </dsp:sp>
    <dsp:sp modelId="{FEE4548F-F46F-4CB0-9A45-AB1E069F7C25}">
      <dsp:nvSpPr>
        <dsp:cNvPr id="0" name=""/>
        <dsp:cNvSpPr/>
      </dsp:nvSpPr>
      <dsp:spPr>
        <a:xfrm rot="5400000">
          <a:off x="-98077" y="2938485"/>
          <a:ext cx="653851" cy="457696"/>
        </a:xfrm>
        <a:prstGeom prst="chevron">
          <a:avLst/>
        </a:prstGeom>
        <a:gradFill rotWithShape="0">
          <a:gsLst>
            <a:gs pos="0">
              <a:schemeClr val="accent2">
                <a:hueOff val="3901266"/>
                <a:satOff val="-4866"/>
                <a:lumOff val="1144"/>
                <a:alphaOff val="0"/>
                <a:shade val="51000"/>
                <a:satMod val="130000"/>
              </a:schemeClr>
            </a:gs>
            <a:gs pos="80000">
              <a:schemeClr val="accent2">
                <a:hueOff val="3901266"/>
                <a:satOff val="-4866"/>
                <a:lumOff val="1144"/>
                <a:alphaOff val="0"/>
                <a:shade val="93000"/>
                <a:satMod val="130000"/>
              </a:schemeClr>
            </a:gs>
            <a:gs pos="100000">
              <a:schemeClr val="accent2">
                <a:hueOff val="3901266"/>
                <a:satOff val="-4866"/>
                <a:lumOff val="1144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3069255"/>
        <a:ext cx="457696" cy="196155"/>
      </dsp:txXfrm>
    </dsp:sp>
    <dsp:sp modelId="{A956D116-AB98-43F0-8A45-422F451AB6CB}">
      <dsp:nvSpPr>
        <dsp:cNvPr id="0" name=""/>
        <dsp:cNvSpPr/>
      </dsp:nvSpPr>
      <dsp:spPr>
        <a:xfrm rot="5400000">
          <a:off x="2873866" y="424237"/>
          <a:ext cx="425003" cy="5257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карточками свойств</a:t>
          </a:r>
          <a:endParaRPr lang="ru-RU" sz="2100" kern="1200" dirty="0"/>
        </a:p>
      </dsp:txBody>
      <dsp:txXfrm rot="-5400000">
        <a:off x="457697" y="2861154"/>
        <a:ext cx="5236596" cy="383509"/>
      </dsp:txXfrm>
    </dsp:sp>
    <dsp:sp modelId="{92D8899C-AF0A-4002-A4F0-A34E38D1E1D2}">
      <dsp:nvSpPr>
        <dsp:cNvPr id="0" name=""/>
        <dsp:cNvSpPr/>
      </dsp:nvSpPr>
      <dsp:spPr>
        <a:xfrm rot="5400000">
          <a:off x="-98077" y="3506152"/>
          <a:ext cx="653851" cy="457696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-5400000">
        <a:off x="1" y="3636922"/>
        <a:ext cx="457696" cy="196155"/>
      </dsp:txXfrm>
    </dsp:sp>
    <dsp:sp modelId="{5D4327BC-62C8-42A6-9154-DAB4078B1B35}">
      <dsp:nvSpPr>
        <dsp:cNvPr id="0" name=""/>
        <dsp:cNvSpPr/>
      </dsp:nvSpPr>
      <dsp:spPr>
        <a:xfrm rot="5400000">
          <a:off x="2873866" y="991904"/>
          <a:ext cx="425003" cy="525734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логики и построение алгоритмов</a:t>
          </a:r>
          <a:endParaRPr lang="ru-RU" sz="2100" kern="1200" dirty="0"/>
        </a:p>
      </dsp:txBody>
      <dsp:txXfrm rot="-5400000">
        <a:off x="457697" y="3428821"/>
        <a:ext cx="5236596" cy="383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B4A95-B586-41B3-9366-49CF47D94511}">
      <dsp:nvSpPr>
        <dsp:cNvPr id="0" name=""/>
        <dsp:cNvSpPr/>
      </dsp:nvSpPr>
      <dsp:spPr>
        <a:xfrm>
          <a:off x="0" y="1214445"/>
          <a:ext cx="82296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6AE6D-9496-47F1-8AC0-35DF03370056}">
      <dsp:nvSpPr>
        <dsp:cNvPr id="0" name=""/>
        <dsp:cNvSpPr/>
      </dsp:nvSpPr>
      <dsp:spPr>
        <a:xfrm>
          <a:off x="474708" y="0"/>
          <a:ext cx="7349699" cy="177452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НОД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 (комплексные, интегрированные), обеспечивающие наглядность, системность и доступность, смену деятельности</a:t>
          </a:r>
          <a:endParaRPr lang="ru-RU" sz="2800" kern="1200" dirty="0"/>
        </a:p>
      </dsp:txBody>
      <dsp:txXfrm>
        <a:off x="561333" y="86625"/>
        <a:ext cx="7176449" cy="1601273"/>
      </dsp:txXfrm>
    </dsp:sp>
    <dsp:sp modelId="{78E9A8FC-A038-4DFA-9560-1BD2525E9CB9}">
      <dsp:nvSpPr>
        <dsp:cNvPr id="0" name=""/>
        <dsp:cNvSpPr/>
      </dsp:nvSpPr>
      <dsp:spPr>
        <a:xfrm>
          <a:off x="0" y="4017845"/>
          <a:ext cx="82296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AE4EE-848D-4692-A6C2-8BAB4F381917}">
      <dsp:nvSpPr>
        <dsp:cNvPr id="0" name=""/>
        <dsp:cNvSpPr/>
      </dsp:nvSpPr>
      <dsp:spPr>
        <a:xfrm>
          <a:off x="411480" y="2401658"/>
          <a:ext cx="7561981" cy="217706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Совместная и самостоятельная игровая деятельность 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(дидактические игры, настольно-печатные, подвижные, сюжетно-ролевые игры)</a:t>
          </a:r>
          <a:endParaRPr lang="ru-RU" sz="2800" kern="1200" dirty="0"/>
        </a:p>
      </dsp:txBody>
      <dsp:txXfrm>
        <a:off x="517756" y="2507934"/>
        <a:ext cx="7349429" cy="196451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FB4A95-B586-41B3-9366-49CF47D94511}">
      <dsp:nvSpPr>
        <dsp:cNvPr id="0" name=""/>
        <dsp:cNvSpPr/>
      </dsp:nvSpPr>
      <dsp:spPr>
        <a:xfrm>
          <a:off x="0" y="1214445"/>
          <a:ext cx="82296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96AE6D-9496-47F1-8AC0-35DF03370056}">
      <dsp:nvSpPr>
        <dsp:cNvPr id="0" name=""/>
        <dsp:cNvSpPr/>
      </dsp:nvSpPr>
      <dsp:spPr>
        <a:xfrm>
          <a:off x="474708" y="0"/>
          <a:ext cx="7349699" cy="177452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В предметно-развивающей среде 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2800" kern="1200" dirty="0" err="1" smtClean="0">
              <a:latin typeface="Times New Roman" pitchFamily="18" charset="0"/>
              <a:cs typeface="Times New Roman" pitchFamily="18" charset="0"/>
            </a:rPr>
            <a:t>ИЗО-деятельность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, аппликации, режимные моменты, предметные ориентиры)</a:t>
          </a:r>
          <a:endParaRPr lang="ru-RU" sz="2800" kern="1200" dirty="0"/>
        </a:p>
      </dsp:txBody>
      <dsp:txXfrm>
        <a:off x="561333" y="86625"/>
        <a:ext cx="7176449" cy="1601273"/>
      </dsp:txXfrm>
    </dsp:sp>
    <dsp:sp modelId="{78E9A8FC-A038-4DFA-9560-1BD2525E9CB9}">
      <dsp:nvSpPr>
        <dsp:cNvPr id="0" name=""/>
        <dsp:cNvSpPr/>
      </dsp:nvSpPr>
      <dsp:spPr>
        <a:xfrm>
          <a:off x="0" y="4017845"/>
          <a:ext cx="82296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AE4EE-848D-4692-A6C2-8BAB4F381917}">
      <dsp:nvSpPr>
        <dsp:cNvPr id="0" name=""/>
        <dsp:cNvSpPr/>
      </dsp:nvSpPr>
      <dsp:spPr>
        <a:xfrm>
          <a:off x="411480" y="2401658"/>
          <a:ext cx="7561981" cy="217706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Работа с родителями</a:t>
          </a: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: консультации, родительские собрания, обучающие игровые практикумы</a:t>
          </a:r>
          <a:endParaRPr lang="ru-RU" sz="2800" kern="1200" dirty="0"/>
        </a:p>
      </dsp:txBody>
      <dsp:txXfrm>
        <a:off x="517756" y="2507934"/>
        <a:ext cx="7349429" cy="196451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C4B97-EEB1-45C8-A823-72FAB5255C9D}">
      <dsp:nvSpPr>
        <dsp:cNvPr id="0" name=""/>
        <dsp:cNvSpPr/>
      </dsp:nvSpPr>
      <dsp:spPr>
        <a:xfrm>
          <a:off x="3744424" y="0"/>
          <a:ext cx="4458029" cy="5759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Дети усвоили эталоны цвета;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3744424" y="0"/>
        <a:ext cx="4458029" cy="575902"/>
      </dsp:txXfrm>
    </dsp:sp>
    <dsp:sp modelId="{62B23A3A-958C-4204-90A7-24F409FF8B3F}">
      <dsp:nvSpPr>
        <dsp:cNvPr id="0" name=""/>
        <dsp:cNvSpPr/>
      </dsp:nvSpPr>
      <dsp:spPr>
        <a:xfrm>
          <a:off x="2736297" y="576060"/>
          <a:ext cx="5466167" cy="3682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Усвоили отношения по длине, высоте, массе, объёму;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sp:txBody>
      <dsp:txXfrm>
        <a:off x="2736297" y="576060"/>
        <a:ext cx="5466167" cy="368208"/>
      </dsp:txXfrm>
    </dsp:sp>
    <dsp:sp modelId="{F8823F5E-95EE-4D5F-AE1A-15B5D352AB59}">
      <dsp:nvSpPr>
        <dsp:cNvPr id="0" name=""/>
        <dsp:cNvSpPr/>
      </dsp:nvSpPr>
      <dsp:spPr>
        <a:xfrm>
          <a:off x="2304243" y="936101"/>
          <a:ext cx="5898204" cy="58825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Усовершенствовались навыки количественного и порядкового счета, прямого и обратного счета;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304243" y="936101"/>
        <a:ext cx="5898204" cy="588250"/>
      </dsp:txXfrm>
    </dsp:sp>
    <dsp:sp modelId="{AA1F1B40-6FB8-4B83-A1C6-E23382BC298F}">
      <dsp:nvSpPr>
        <dsp:cNvPr id="0" name=""/>
        <dsp:cNvSpPr/>
      </dsp:nvSpPr>
      <dsp:spPr>
        <a:xfrm>
          <a:off x="1944208" y="1512170"/>
          <a:ext cx="6267561" cy="58338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Стали  свободнее ориентироваться по числовому ряду;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sp:txBody>
      <dsp:txXfrm>
        <a:off x="1944208" y="1512170"/>
        <a:ext cx="6267561" cy="583383"/>
      </dsp:txXfrm>
    </dsp:sp>
    <dsp:sp modelId="{58C868F1-E771-43DA-8DAE-F6DC552C6CC9}">
      <dsp:nvSpPr>
        <dsp:cNvPr id="0" name=""/>
        <dsp:cNvSpPr/>
      </dsp:nvSpPr>
      <dsp:spPr>
        <a:xfrm>
          <a:off x="1368180" y="2088229"/>
          <a:ext cx="6843604" cy="68653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Научились называть предыдущее и последующее число, сравнивать числа, познакомились с составом числа первого  десятка;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sp:txBody>
      <dsp:txXfrm>
        <a:off x="1368180" y="2088229"/>
        <a:ext cx="6843604" cy="686534"/>
      </dsp:txXfrm>
    </dsp:sp>
    <dsp:sp modelId="{49D71A17-3D85-4EC5-AE38-637D62F1A93A}">
      <dsp:nvSpPr>
        <dsp:cNvPr id="0" name=""/>
        <dsp:cNvSpPr/>
      </dsp:nvSpPr>
      <dsp:spPr>
        <a:xfrm>
          <a:off x="936119" y="2736300"/>
          <a:ext cx="7275668" cy="5827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Научились складывать и вычитать числа в пределах первого десятка;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sp:txBody>
      <dsp:txXfrm>
        <a:off x="936119" y="2736300"/>
        <a:ext cx="7275668" cy="582756"/>
      </dsp:txXfrm>
    </dsp:sp>
    <dsp:sp modelId="{93CC13A0-FD45-45CD-B89C-F8B47E1ABFF4}">
      <dsp:nvSpPr>
        <dsp:cNvPr id="0" name=""/>
        <dsp:cNvSpPr/>
      </dsp:nvSpPr>
      <dsp:spPr>
        <a:xfrm>
          <a:off x="648073" y="3312368"/>
          <a:ext cx="7563705" cy="5873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Научились решать простые задачи на сложение и вычитание, логические задачи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sp:txBody>
      <dsp:txXfrm>
        <a:off x="648073" y="3312368"/>
        <a:ext cx="7563705" cy="587388"/>
      </dsp:txXfrm>
    </dsp:sp>
    <dsp:sp modelId="{138FD1D0-07AC-4128-A069-612F369C9C17}">
      <dsp:nvSpPr>
        <dsp:cNvPr id="0" name=""/>
        <dsp:cNvSpPr/>
      </dsp:nvSpPr>
      <dsp:spPr>
        <a:xfrm>
          <a:off x="318722" y="3888427"/>
          <a:ext cx="7896647" cy="5422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Усовершенствовались  представления о геометрических фигурах;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sp:txBody>
      <dsp:txXfrm>
        <a:off x="318722" y="3888427"/>
        <a:ext cx="7896647" cy="542236"/>
      </dsp:txXfrm>
    </dsp:sp>
    <dsp:sp modelId="{C7FABCB4-947C-4018-BDBB-4EE68EF8B1A0}">
      <dsp:nvSpPr>
        <dsp:cNvPr id="0" name=""/>
        <dsp:cNvSpPr/>
      </dsp:nvSpPr>
      <dsp:spPr>
        <a:xfrm>
          <a:off x="9" y="4392483"/>
          <a:ext cx="8215351" cy="61276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Успешно научились  моделировать, конструировать, группировать по цвету и величине;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ea typeface="Calibri"/>
            <a:cs typeface="Times New Roman" panose="02020603050405020304" pitchFamily="18" charset="0"/>
          </a:endParaRPr>
        </a:p>
      </dsp:txBody>
      <dsp:txXfrm>
        <a:off x="9" y="4392483"/>
        <a:ext cx="8215351" cy="612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+Icon">
  <dgm:title val="Список переменной ширины"/>
  <dgm:desc val="Служит для акцентирования внимания на элементах различной ширины. Хорошо подходит для размещения большого количества текста уровня 1. Ширина каждой фигуры определяется независимо с учетом количества текста в ней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633A-792F-4BD5-841E-B24C5048641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9EF3-5A5B-47F6-ABC1-6511B2B11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633A-792F-4BD5-841E-B24C5048641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9EF3-5A5B-47F6-ABC1-6511B2B11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633A-792F-4BD5-841E-B24C5048641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9EF3-5A5B-47F6-ABC1-6511B2B11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633A-792F-4BD5-841E-B24C5048641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9EF3-5A5B-47F6-ABC1-6511B2B11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633A-792F-4BD5-841E-B24C5048641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9EF3-5A5B-47F6-ABC1-6511B2B11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633A-792F-4BD5-841E-B24C5048641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9EF3-5A5B-47F6-ABC1-6511B2B11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633A-792F-4BD5-841E-B24C5048641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9EF3-5A5B-47F6-ABC1-6511B2B11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633A-792F-4BD5-841E-B24C5048641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9EF3-5A5B-47F6-ABC1-6511B2B11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633A-792F-4BD5-841E-B24C5048641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9EF3-5A5B-47F6-ABC1-6511B2B11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633A-792F-4BD5-841E-B24C5048641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9EF3-5A5B-47F6-ABC1-6511B2B11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633A-792F-4BD5-841E-B24C5048641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89EF3-5A5B-47F6-ABC1-6511B2B11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7633A-792F-4BD5-841E-B24C5048641D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89EF3-5A5B-47F6-ABC1-6511B2B11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9.gif"/><Relationship Id="rId7" Type="http://schemas.openxmlformats.org/officeDocument/2006/relationships/diagramColors" Target="../diagrams/colors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ам необходим Фоны для презентации - быстро только тут без тормоз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85720" y="733246"/>
            <a:ext cx="81439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воспитателя  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высшей категории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МДОУ ДС № 21 г. Буденновска 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Козевой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Александры Егоровны</a:t>
            </a:r>
          </a:p>
          <a:p>
            <a:pPr algn="ctr"/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теме «Блоки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палочки </a:t>
            </a:r>
            <a:r>
              <a:rPr lang="ru-RU" sz="2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как современное средство </a:t>
            </a:r>
          </a:p>
          <a:p>
            <a:pPr algn="ctr"/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интеллектуально – познавательного развития дошкольников»</a:t>
            </a:r>
          </a:p>
          <a:p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1\Рабочий стол\ФОТО\коллектив\Рисуно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214290"/>
            <a:ext cx="2786082" cy="37147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428604"/>
            <a:ext cx="4851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Мастер - класс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21489984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57158" y="500042"/>
            <a:ext cx="68980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nstantia" pitchFamily="18" charset="0"/>
              </a:rPr>
              <a:t>Игры с палочками способствуют: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14282" y="1643050"/>
            <a:ext cx="8786812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Формированию понятия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числовой последовательности, состава числа.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Осознанию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отношений «больше – меньше», «право – лево», «между», «длиннее», «выше» и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Обучению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делить целое на части и измерять объекты условными мерками, освоить в процессе этой практической деятельности некоторые простейшие виды функциональной зависимости.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Подведению детей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вплотную к сложению, умножению, вычитанию и делению чисел. 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психических процессов: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восприятие, мышление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(анализ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синтез, классификация, сравнение, логические действия, кодирование и декодирование),  зрительную и слуховую память,  внимание,  воображение, речь.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Способствуют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детского творчества,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развитию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фантазии и воображения, познавательной активности.</a:t>
            </a:r>
          </a:p>
          <a:p>
            <a:pPr marL="342900" indent="-342900">
              <a:buFontTx/>
              <a:buAutoNum type="arabicPeriod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Развивают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работать в коллективе.</a:t>
            </a:r>
          </a:p>
          <a:p>
            <a:endParaRPr lang="ru-RU" b="1" dirty="0"/>
          </a:p>
        </p:txBody>
      </p:sp>
      <p:pic>
        <p:nvPicPr>
          <p:cNvPr id="5" name="Picture 4" descr="C:\Documents and Settings\Татьяна\Рабочий стол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214290"/>
            <a:ext cx="1285559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8"/>
          <p:cNvSpPr txBox="1">
            <a:spLocks noChangeArrowheads="1"/>
          </p:cNvSpPr>
          <p:nvPr/>
        </p:nvSpPr>
        <p:spPr bwMode="auto">
          <a:xfrm>
            <a:off x="642939" y="285750"/>
            <a:ext cx="4577134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  <a:latin typeface="Constantia" pitchFamily="18" charset="0"/>
              </a:rPr>
              <a:t>Этапы </a:t>
            </a:r>
            <a:r>
              <a:rPr lang="ru-RU" sz="3600" b="1" i="1" dirty="0" smtClean="0">
                <a:solidFill>
                  <a:srgbClr val="C00000"/>
                </a:solidFill>
                <a:latin typeface="Constantia" pitchFamily="18" charset="0"/>
              </a:rPr>
              <a:t>обучения</a:t>
            </a:r>
            <a:endParaRPr lang="ru-RU" sz="3600" b="1" i="1" dirty="0">
              <a:solidFill>
                <a:srgbClr val="C00000"/>
              </a:solidFill>
              <a:latin typeface="Constantia" pitchFamily="18" charset="0"/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первом этапе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палочки используются просто как игровой материал. Дети играют с ними, как с обычными кубиками и палочками, создают различные конфигурации. Их привлекают конкретные образы, а также качественные характеристики материала — цвет, размер, форма</a:t>
            </a:r>
          </a:p>
          <a:p>
            <a:pPr algn="just"/>
            <a:endParaRPr lang="ru-RU" sz="2000" i="1" dirty="0">
              <a:solidFill>
                <a:prstClr val="black"/>
              </a:solidFill>
            </a:endParaRP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втором этапе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палочки уже выступают как пособие для маленьких математиков. И тут дети учатся постигать законы загадочного мира чисел и других математических понятий.</a:t>
            </a:r>
          </a:p>
          <a:p>
            <a:pPr algn="just"/>
            <a:r>
              <a:rPr lang="ru-RU" sz="2400" dirty="0">
                <a:solidFill>
                  <a:prstClr val="black"/>
                </a:solidFill>
              </a:rPr>
              <a:t>  </a:t>
            </a:r>
            <a:br>
              <a:rPr lang="ru-RU" sz="2400" dirty="0">
                <a:solidFill>
                  <a:prstClr val="black"/>
                </a:solidFill>
              </a:rPr>
            </a:br>
            <a:r>
              <a:rPr lang="ru-RU" sz="2400" dirty="0">
                <a:solidFill>
                  <a:prstClr val="black"/>
                </a:solidFill>
              </a:rPr>
              <a:t> </a:t>
            </a:r>
          </a:p>
          <a:p>
            <a:endParaRPr 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026" name="Picture 2" descr="C:\Users\samsung\Desktop\140___11\IMG_54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28604"/>
            <a:ext cx="3447917" cy="2585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C:\Documents and Settings\1\Рабочий стол\фото палочек\DSC075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3429000"/>
            <a:ext cx="2411015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454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Формы организации работы с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блоками и палочками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485634"/>
              </p:ext>
            </p:extLst>
          </p:nvPr>
        </p:nvGraphicFramePr>
        <p:xfrm>
          <a:off x="457200" y="1285860"/>
          <a:ext cx="82296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876020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Documents and Settings\1\Рабочий стол\ФОТО\гр. №7\МО декабрь 2014\IMG_4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28"/>
            <a:ext cx="3857652" cy="2893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Documents and Settings\1\Рабочий стол\ФОТО\гр. №7\МО декабрь 2014\IMG_48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85728"/>
            <a:ext cx="3810026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Documents and Settings\1\Рабочий стол\ФОТО\гр. №7\МО декабрь 2014\IMG_48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00438"/>
            <a:ext cx="3905277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G:\блоки фото\IMG_57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500438"/>
            <a:ext cx="3905277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Формы организации работы с 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блоками и палочками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0485634"/>
              </p:ext>
            </p:extLst>
          </p:nvPr>
        </p:nvGraphicFramePr>
        <p:xfrm>
          <a:off x="457200" y="1285860"/>
          <a:ext cx="82296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98760206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гра и дети - Картинка 18869/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52707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Результативность использования  развивающих технологий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Блоков 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палочек </a:t>
            </a:r>
            <a:r>
              <a:rPr lang="ru-RU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работе с воспитанниками:</a:t>
            </a:r>
            <a:endParaRPr lang="ru-RU" sz="2000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Blip>
                <a:blip r:embed="rId3"/>
              </a:buBlip>
            </a:pPr>
            <a:endParaRPr lang="ru-RU" sz="2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1456340"/>
              </p:ext>
            </p:extLst>
          </p:nvPr>
        </p:nvGraphicFramePr>
        <p:xfrm>
          <a:off x="464315" y="1124744"/>
          <a:ext cx="8215370" cy="5524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5948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гра и дети - Картинка 18869/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8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2500330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6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2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4348" y="1071546"/>
            <a:ext cx="75296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Педагогический практикум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 воспитателями ДОУ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 descr="Рекомендации специалистов МБДОУ МО г. Краснодар &quot;Детский сад 26&quot;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071810"/>
            <a:ext cx="2928958" cy="305276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217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miLe:) - Фото 18246/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214414" y="1643050"/>
            <a:ext cx="714396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chemeClr val="tx2">
                      <a:lumMod val="5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Благодарим за внимание!</a:t>
            </a:r>
            <a:endParaRPr lang="ru-RU" sz="5400" b="1" cap="none" spc="0" dirty="0">
              <a:ln w="1905">
                <a:solidFill>
                  <a:schemeClr val="tx2">
                    <a:lumMod val="5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1555" y="2967335"/>
            <a:ext cx="4767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chemeClr val="bg2">
                      <a:lumMod val="10000"/>
                    </a:schemeClr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До новых встреч!</a:t>
            </a:r>
            <a:endParaRPr lang="ru-RU" sz="5400" b="1" cap="none" spc="0" dirty="0">
              <a:ln w="1905">
                <a:solidFill>
                  <a:schemeClr val="bg2">
                    <a:lumMod val="10000"/>
                  </a:schemeClr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4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l2okr.ru/vsqas/obschevoinskie_ustavy_prezentaciya_360_10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3071834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>
                <a:ea typeface="Calibri"/>
                <a:cs typeface="Times New Roman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«Научные понятия не усваиваются </a:t>
            </a:r>
            <a:b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не заучиваются ребенком, </a:t>
            </a:r>
            <a:b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не берутся памятью, </a:t>
            </a:r>
            <a:b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 возникают и складываются </a:t>
            </a:r>
            <a:b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помощью напряжения всей активности»</a:t>
            </a:r>
            <a:b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                                        Л.С. Выготский.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3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4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гра и дети - Картинка 18869/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20" y="15489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Ребенок и мама - воспитание ребенка, развитие, питание, занятия, питание - Part 1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04"/>
            <a:ext cx="4500552" cy="4500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Отзывы на стихи, современная литерату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357562"/>
            <a:ext cx="4943135" cy="30718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гра и дети - Картинка 18869/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20" y="15489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5114932" cy="6540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5286412" cy="24717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Известное  пособие –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специально разработаны для подготовки мышления детей к усвоению математики.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triz-plus.ru/wp-content/uploads/2014/03/%D0%9B%D0%91%D0%9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0" y="1071546"/>
            <a:ext cx="2283529" cy="221457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3214678" y="3643314"/>
            <a:ext cx="39959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Палочки </a:t>
            </a:r>
            <a:r>
              <a:rPr lang="ru-RU" sz="32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Кюизенера</a:t>
            </a:r>
            <a:endParaRPr lang="ru-RU" sz="3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0" name="Picture 4" descr="C:\Documents and Settings\Татьяна\Рабочий стол\Рисунок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14752"/>
            <a:ext cx="2500330" cy="277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059832" y="4286256"/>
            <a:ext cx="57270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Палочки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счетные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палочки, которые еще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называют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«числа в цвете»,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цветными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палочками, цветными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числами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цветными линеечками.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гра и дети - Картинка 18869/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2968" cy="857256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Использование блоков </a:t>
            </a:r>
            <a:r>
              <a:rPr lang="ru-RU" sz="2700" b="1" dirty="0" err="1"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 в образовательной работе с дошкольниками способствует: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42984"/>
            <a:ext cx="8424936" cy="329412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41646430"/>
              </p:ext>
            </p:extLst>
          </p:nvPr>
        </p:nvGraphicFramePr>
        <p:xfrm>
          <a:off x="1642978" y="1142984"/>
          <a:ext cx="750102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Рисунок 8" descr="Палочки Кюизенера и блоки Дьенеша фото 3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266429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гра и дети - Картинка 18869/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Documents and Settings\1\Рабочий стол\фото палочек\DSC07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082474"/>
            <a:ext cx="4500594" cy="3375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63150569"/>
              </p:ext>
            </p:extLst>
          </p:nvPr>
        </p:nvGraphicFramePr>
        <p:xfrm>
          <a:off x="928662" y="357166"/>
          <a:ext cx="8001056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с блоками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1" name="Picture 3" descr="C:\Documents and Settings\1\Рабочий стол\фото палочек\DSC07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1428736"/>
            <a:ext cx="2332400" cy="3109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6" name="Схема 5"/>
          <p:cNvGraphicFramePr/>
          <p:nvPr/>
        </p:nvGraphicFramePr>
        <p:xfrm>
          <a:off x="571472" y="1285860"/>
          <a:ext cx="571504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714480" y="5500702"/>
            <a:ext cx="614366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 это производится в игровой форме, непринуждённо и с интересом!</a:t>
            </a:r>
            <a:endParaRPr lang="ru-RU" sz="24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0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блоки фото\IMG_5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28604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G:\блоки фото\IMG_574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820" y="428604"/>
            <a:ext cx="3714774" cy="27860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G:\блоки фото\IMG_57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643314"/>
            <a:ext cx="3614686" cy="2711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G:\блоки фото\IMG_57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643314"/>
            <a:ext cx="3619525" cy="2714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Татьяна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9156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C:\Documents and Settings\Татьяна\Рабочий стол\Рисунок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0648"/>
            <a:ext cx="3096344" cy="344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ФОТО\Фото Люда - САД\гр. №7\гр.№7\IMG_54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41" y="366120"/>
            <a:ext cx="393643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D:\ФОТО\Фото Люда - САД\гр. №7\гр.№7\IMG_5490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3733170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D:\ФОТО\Фото Люда - САД\гр. №7\гр.№7\IMG_549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92" y="3740860"/>
            <a:ext cx="3681936" cy="2761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0260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592</Words>
  <Application>Microsoft Office PowerPoint</Application>
  <PresentationFormat>Экран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 «Научные понятия не усваиваются  и не заучиваются ребенком,  не берутся памятью,  а возникают и складываются  с помощью напряжения всей активности»                                              Л.С. Выготский.</vt:lpstr>
      <vt:lpstr>Презентация PowerPoint</vt:lpstr>
      <vt:lpstr>Блоки Дьенеша </vt:lpstr>
      <vt:lpstr>  Использование блоков Дьенеша в образовательной работе с дошкольниками способствует:  </vt:lpstr>
      <vt:lpstr>Презентация PowerPoint</vt:lpstr>
      <vt:lpstr>Этапы работы с блоками Дьенеша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организации работы с блоками и палочками</vt:lpstr>
      <vt:lpstr>Презентация PowerPoint</vt:lpstr>
      <vt:lpstr>Формы организации работы с блоками и палочками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Развивающие технологии в интеллектуальном развитии дошкольников</dc:title>
  <dc:creator>1</dc:creator>
  <cp:lastModifiedBy>Image&amp;Matros®</cp:lastModifiedBy>
  <cp:revision>118</cp:revision>
  <dcterms:created xsi:type="dcterms:W3CDTF">2014-12-05T09:48:51Z</dcterms:created>
  <dcterms:modified xsi:type="dcterms:W3CDTF">2015-03-26T18:57:57Z</dcterms:modified>
</cp:coreProperties>
</file>